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66" r:id="rId5"/>
    <p:sldId id="257" r:id="rId6"/>
    <p:sldId id="267" r:id="rId7"/>
    <p:sldId id="269" r:id="rId8"/>
    <p:sldId id="268" r:id="rId9"/>
    <p:sldId id="275" r:id="rId10"/>
    <p:sldId id="274" r:id="rId11"/>
    <p:sldId id="271" r:id="rId12"/>
    <p:sldId id="270" r:id="rId13"/>
    <p:sldId id="273" r:id="rId14"/>
    <p:sldId id="277" r:id="rId15"/>
    <p:sldId id="279" r:id="rId16"/>
    <p:sldId id="27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rup Bag" userId="50c544b531b19592" providerId="LiveId" clId="{1D7AAD4C-71D1-469A-9190-AAA102512EB5}"/>
    <pc:docChg chg="undo custSel modSld">
      <pc:chgData name="Abhirup Bag" userId="50c544b531b19592" providerId="LiveId" clId="{1D7AAD4C-71D1-469A-9190-AAA102512EB5}" dt="2025-02-23T22:25:50.200" v="115" actId="20577"/>
      <pc:docMkLst>
        <pc:docMk/>
      </pc:docMkLst>
      <pc:sldChg chg="modSp mod">
        <pc:chgData name="Abhirup Bag" userId="50c544b531b19592" providerId="LiveId" clId="{1D7AAD4C-71D1-469A-9190-AAA102512EB5}" dt="2025-02-23T22:25:50.200" v="115" actId="20577"/>
        <pc:sldMkLst>
          <pc:docMk/>
          <pc:sldMk cId="824417123" sldId="257"/>
        </pc:sldMkLst>
        <pc:spChg chg="mod">
          <ac:chgData name="Abhirup Bag" userId="50c544b531b19592" providerId="LiveId" clId="{1D7AAD4C-71D1-469A-9190-AAA102512EB5}" dt="2025-02-23T22:25:50.200" v="115" actId="20577"/>
          <ac:spMkLst>
            <pc:docMk/>
            <pc:sldMk cId="824417123" sldId="257"/>
            <ac:spMk id="10" creationId="{6595CECC-24A1-6BFC-256C-AC148624F32D}"/>
          </ac:spMkLst>
        </pc:spChg>
        <pc:spChg chg="mod">
          <ac:chgData name="Abhirup Bag" userId="50c544b531b19592" providerId="LiveId" clId="{1D7AAD4C-71D1-469A-9190-AAA102512EB5}" dt="2025-02-23T22:16:42.923" v="113" actId="20577"/>
          <ac:spMkLst>
            <pc:docMk/>
            <pc:sldMk cId="824417123" sldId="257"/>
            <ac:spMk id="11" creationId="{C5A4C1BA-59B5-77A5-42F4-56B57FE25801}"/>
          </ac:spMkLst>
        </pc:spChg>
        <pc:cxnChg chg="mod">
          <ac:chgData name="Abhirup Bag" userId="50c544b531b19592" providerId="LiveId" clId="{1D7AAD4C-71D1-469A-9190-AAA102512EB5}" dt="2025-02-23T22:13:52.488" v="70" actId="14100"/>
          <ac:cxnSpMkLst>
            <pc:docMk/>
            <pc:sldMk cId="824417123" sldId="257"/>
            <ac:cxnSpMk id="13" creationId="{13B7463C-8E34-A671-BD7A-559ED15CD413}"/>
          </ac:cxnSpMkLst>
        </pc:cxnChg>
        <pc:cxnChg chg="mod">
          <ac:chgData name="Abhirup Bag" userId="50c544b531b19592" providerId="LiveId" clId="{1D7AAD4C-71D1-469A-9190-AAA102512EB5}" dt="2025-02-23T22:13:48.370" v="69" actId="14100"/>
          <ac:cxnSpMkLst>
            <pc:docMk/>
            <pc:sldMk cId="824417123" sldId="257"/>
            <ac:cxnSpMk id="14" creationId="{7759E57C-6F2D-E493-063F-F3EFD81AFBBD}"/>
          </ac:cxnSpMkLst>
        </pc:cxnChg>
        <pc:cxnChg chg="mod">
          <ac:chgData name="Abhirup Bag" userId="50c544b531b19592" providerId="LiveId" clId="{1D7AAD4C-71D1-469A-9190-AAA102512EB5}" dt="2025-02-23T22:13:43.836" v="68" actId="14100"/>
          <ac:cxnSpMkLst>
            <pc:docMk/>
            <pc:sldMk cId="824417123" sldId="257"/>
            <ac:cxnSpMk id="15" creationId="{3135CE00-6962-ABC5-69F9-CABEA0117C36}"/>
          </ac:cxnSpMkLst>
        </pc:cxnChg>
        <pc:cxnChg chg="mod">
          <ac:chgData name="Abhirup Bag" userId="50c544b531b19592" providerId="LiveId" clId="{1D7AAD4C-71D1-469A-9190-AAA102512EB5}" dt="2025-02-23T22:13:38.635" v="67" actId="14100"/>
          <ac:cxnSpMkLst>
            <pc:docMk/>
            <pc:sldMk cId="824417123" sldId="257"/>
            <ac:cxnSpMk id="16" creationId="{2F166F3D-518F-8C67-C866-75F3FF06A1FD}"/>
          </ac:cxnSpMkLst>
        </pc:cxnChg>
        <pc:cxnChg chg="mod">
          <ac:chgData name="Abhirup Bag" userId="50c544b531b19592" providerId="LiveId" clId="{1D7AAD4C-71D1-469A-9190-AAA102512EB5}" dt="2025-02-23T22:13:25.027" v="64" actId="14100"/>
          <ac:cxnSpMkLst>
            <pc:docMk/>
            <pc:sldMk cId="824417123" sldId="257"/>
            <ac:cxnSpMk id="17" creationId="{3E6B9660-7E56-517C-FC91-4ADF74DF8C9F}"/>
          </ac:cxnSpMkLst>
        </pc:cxnChg>
        <pc:cxnChg chg="mod">
          <ac:chgData name="Abhirup Bag" userId="50c544b531b19592" providerId="LiveId" clId="{1D7AAD4C-71D1-469A-9190-AAA102512EB5}" dt="2025-02-23T22:13:06.493" v="60" actId="14100"/>
          <ac:cxnSpMkLst>
            <pc:docMk/>
            <pc:sldMk cId="824417123" sldId="257"/>
            <ac:cxnSpMk id="18" creationId="{2BD70013-F942-253E-7815-DE9017742EB7}"/>
          </ac:cxnSpMkLst>
        </pc:cxnChg>
        <pc:cxnChg chg="mod">
          <ac:chgData name="Abhirup Bag" userId="50c544b531b19592" providerId="LiveId" clId="{1D7AAD4C-71D1-469A-9190-AAA102512EB5}" dt="2025-02-23T22:12:56.094" v="58" actId="14100"/>
          <ac:cxnSpMkLst>
            <pc:docMk/>
            <pc:sldMk cId="824417123" sldId="257"/>
            <ac:cxnSpMk id="19" creationId="{4C0610F1-EF5E-0E00-C2AD-06269464194E}"/>
          </ac:cxnSpMkLst>
        </pc:cxnChg>
        <pc:cxnChg chg="mod">
          <ac:chgData name="Abhirup Bag" userId="50c544b531b19592" providerId="LiveId" clId="{1D7AAD4C-71D1-469A-9190-AAA102512EB5}" dt="2025-02-23T22:13:13.951" v="62" actId="14100"/>
          <ac:cxnSpMkLst>
            <pc:docMk/>
            <pc:sldMk cId="824417123" sldId="257"/>
            <ac:cxnSpMk id="20" creationId="{82267E7C-1B9B-162B-8FD2-2C7E43339CDF}"/>
          </ac:cxnSpMkLst>
        </pc:cxnChg>
        <pc:cxnChg chg="mod">
          <ac:chgData name="Abhirup Bag" userId="50c544b531b19592" providerId="LiveId" clId="{1D7AAD4C-71D1-469A-9190-AAA102512EB5}" dt="2025-02-23T22:12:51.290" v="57" actId="14100"/>
          <ac:cxnSpMkLst>
            <pc:docMk/>
            <pc:sldMk cId="824417123" sldId="257"/>
            <ac:cxnSpMk id="21" creationId="{302A71DC-8432-A1CF-84C6-34CBD50EF187}"/>
          </ac:cxnSpMkLst>
        </pc:cxnChg>
      </pc:sldChg>
      <pc:sldChg chg="modSp mod">
        <pc:chgData name="Abhirup Bag" userId="50c544b531b19592" providerId="LiveId" clId="{1D7AAD4C-71D1-469A-9190-AAA102512EB5}" dt="2025-02-23T22:25:40.624" v="114" actId="20577"/>
        <pc:sldMkLst>
          <pc:docMk/>
          <pc:sldMk cId="3974503553" sldId="269"/>
        </pc:sldMkLst>
        <pc:spChg chg="mod">
          <ac:chgData name="Abhirup Bag" userId="50c544b531b19592" providerId="LiveId" clId="{1D7AAD4C-71D1-469A-9190-AAA102512EB5}" dt="2025-02-23T22:25:40.624" v="114" actId="20577"/>
          <ac:spMkLst>
            <pc:docMk/>
            <pc:sldMk cId="3974503553" sldId="269"/>
            <ac:spMk id="2" creationId="{92BE5BFC-324D-3F8C-41F7-25F791EE582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E173DA-5BCB-4E1C-9FA5-EA9F8A227B11}" type="doc">
      <dgm:prSet loTypeId="urn:microsoft.com/office/officeart/2005/8/layout/hList9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42F83936-35AC-474C-874F-3BB522786FDB}">
      <dgm:prSet phldrT="[Text]"/>
      <dgm:spPr>
        <a:solidFill>
          <a:srgbClr val="92D050"/>
        </a:solidFill>
      </dgm:spPr>
      <dgm:t>
        <a:bodyPr/>
        <a:lstStyle/>
        <a:p>
          <a:r>
            <a:rPr lang="en-US" dirty="0"/>
            <a:t>1</a:t>
          </a:r>
          <a:endParaRPr lang="en-IN" dirty="0"/>
        </a:p>
      </dgm:t>
    </dgm:pt>
    <dgm:pt modelId="{12C613BC-2187-4ADC-BDCA-995344E34BC0}" type="parTrans" cxnId="{8F2162B2-B4DF-4B04-BAF3-22D7C4B6CFD3}">
      <dgm:prSet/>
      <dgm:spPr/>
      <dgm:t>
        <a:bodyPr/>
        <a:lstStyle/>
        <a:p>
          <a:endParaRPr lang="en-IN"/>
        </a:p>
      </dgm:t>
    </dgm:pt>
    <dgm:pt modelId="{5468C2E1-DEE0-412C-A329-F12E551DB1F3}" type="sibTrans" cxnId="{8F2162B2-B4DF-4B04-BAF3-22D7C4B6CFD3}">
      <dgm:prSet/>
      <dgm:spPr/>
      <dgm:t>
        <a:bodyPr/>
        <a:lstStyle/>
        <a:p>
          <a:endParaRPr lang="en-IN"/>
        </a:p>
      </dgm:t>
    </dgm:pt>
    <dgm:pt modelId="{B80B46B7-3966-43D6-AE41-D3F44EC89795}">
      <dgm:prSet phldrT="[Text]"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IN" sz="2400" b="1" i="0" dirty="0">
              <a:latin typeface="Arial Rounded MT Bold" panose="020F0704030504030204" pitchFamily="34" charset="0"/>
            </a:rPr>
            <a:t>Mandatory Access Control </a:t>
          </a:r>
        </a:p>
      </dgm:t>
    </dgm:pt>
    <dgm:pt modelId="{55DCCCCD-D08F-42F1-B233-6DFDE1B5EDB5}" type="parTrans" cxnId="{E6A8A4A6-41D8-4349-BBE9-9918341651C9}">
      <dgm:prSet/>
      <dgm:spPr/>
      <dgm:t>
        <a:bodyPr/>
        <a:lstStyle/>
        <a:p>
          <a:endParaRPr lang="en-IN"/>
        </a:p>
      </dgm:t>
    </dgm:pt>
    <dgm:pt modelId="{1D808DCB-8C86-4719-B39F-63B21759AEA5}" type="sibTrans" cxnId="{E6A8A4A6-41D8-4349-BBE9-9918341651C9}">
      <dgm:prSet/>
      <dgm:spPr/>
      <dgm:t>
        <a:bodyPr/>
        <a:lstStyle/>
        <a:p>
          <a:endParaRPr lang="en-IN"/>
        </a:p>
      </dgm:t>
    </dgm:pt>
    <dgm:pt modelId="{F5CE6747-27EB-407E-ADFE-E6C102EA40BE}">
      <dgm:prSet phldrT="[Text]"/>
      <dgm:spPr/>
      <dgm:t>
        <a:bodyPr anchor="t"/>
        <a:lstStyle/>
        <a:p>
          <a:pPr algn="just">
            <a:buFont typeface="Arial" panose="020B0604020202020204" pitchFamily="34" charset="0"/>
            <a:buChar char="•"/>
          </a:pPr>
          <a:r>
            <a:rPr lang="en-IN" b="0" i="0" dirty="0">
              <a:latin typeface="Arial Rounded MT Bold" panose="020F0704030504030204" pitchFamily="34" charset="0"/>
            </a:rPr>
            <a:t>Centrally managed by administrators.</a:t>
          </a:r>
        </a:p>
        <a:p>
          <a:endParaRPr lang="en-IN" b="0" i="0" dirty="0">
            <a:latin typeface="Arial Rounded MT Bold" panose="020F0704030504030204" pitchFamily="34" charset="0"/>
          </a:endParaRPr>
        </a:p>
        <a:p>
          <a:r>
            <a:rPr lang="en-IN" b="0" i="0" dirty="0">
              <a:latin typeface="Arial Rounded MT Bold" panose="020F0704030504030204" pitchFamily="34" charset="0"/>
            </a:rPr>
            <a:t>Strict, non-negotiable access rules.</a:t>
          </a:r>
        </a:p>
        <a:p>
          <a:endParaRPr lang="en-IN" b="0" i="0" dirty="0">
            <a:latin typeface="Arial Rounded MT Bold" panose="020F0704030504030204" pitchFamily="34" charset="0"/>
          </a:endParaRPr>
        </a:p>
        <a:p>
          <a:r>
            <a:rPr lang="en-IN" b="0" i="0" dirty="0">
              <a:latin typeface="Arial Rounded MT Bold" panose="020F0704030504030204" pitchFamily="34" charset="0"/>
            </a:rPr>
            <a:t>Ideal for high-security environments.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A1685FEE-6F36-40ED-8B52-5AA470520829}" type="parTrans" cxnId="{EFD4B991-F1DD-425F-8716-C3EBC6C71381}">
      <dgm:prSet/>
      <dgm:spPr/>
      <dgm:t>
        <a:bodyPr/>
        <a:lstStyle/>
        <a:p>
          <a:endParaRPr lang="en-IN"/>
        </a:p>
      </dgm:t>
    </dgm:pt>
    <dgm:pt modelId="{EDB157DF-95F3-4FC2-8F45-E2569598C006}" type="sibTrans" cxnId="{EFD4B991-F1DD-425F-8716-C3EBC6C71381}">
      <dgm:prSet/>
      <dgm:spPr/>
      <dgm:t>
        <a:bodyPr/>
        <a:lstStyle/>
        <a:p>
          <a:endParaRPr lang="en-IN"/>
        </a:p>
      </dgm:t>
    </dgm:pt>
    <dgm:pt modelId="{1384BB45-C8E4-4F26-8AA2-ACCE720FE248}">
      <dgm:prSet phldrT="[Text]"/>
      <dgm:spPr>
        <a:solidFill>
          <a:srgbClr val="92D050"/>
        </a:solidFill>
      </dgm:spPr>
      <dgm:t>
        <a:bodyPr/>
        <a:lstStyle/>
        <a:p>
          <a:r>
            <a:rPr lang="en-US" dirty="0"/>
            <a:t>2</a:t>
          </a:r>
          <a:endParaRPr lang="en-IN" dirty="0"/>
        </a:p>
      </dgm:t>
    </dgm:pt>
    <dgm:pt modelId="{27993D38-FAC6-4849-8D95-82D81539AD65}" type="parTrans" cxnId="{D7D9F81E-4367-406E-84D1-ACCBD5BEBB39}">
      <dgm:prSet/>
      <dgm:spPr/>
      <dgm:t>
        <a:bodyPr/>
        <a:lstStyle/>
        <a:p>
          <a:endParaRPr lang="en-IN"/>
        </a:p>
      </dgm:t>
    </dgm:pt>
    <dgm:pt modelId="{A0861D1A-8E13-49AB-A6D9-CF1C044DD3D8}" type="sibTrans" cxnId="{D7D9F81E-4367-406E-84D1-ACCBD5BEBB39}">
      <dgm:prSet/>
      <dgm:spPr/>
      <dgm:t>
        <a:bodyPr/>
        <a:lstStyle/>
        <a:p>
          <a:endParaRPr lang="en-IN"/>
        </a:p>
      </dgm:t>
    </dgm:pt>
    <dgm:pt modelId="{E2050244-6AE9-4338-9FC2-D311D126D0FF}">
      <dgm:prSet phldrT="[Text]" custT="1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IN" sz="2400" b="1" i="0" dirty="0">
              <a:latin typeface="Arial Rounded MT Bold" panose="020F0704030504030204" pitchFamily="34" charset="0"/>
            </a:rPr>
            <a:t>Discretionary Access Control </a:t>
          </a:r>
          <a:endParaRPr lang="en-IN" sz="2400" dirty="0">
            <a:latin typeface="Arial Rounded MT Bold" panose="020F0704030504030204" pitchFamily="34" charset="0"/>
          </a:endParaRPr>
        </a:p>
      </dgm:t>
    </dgm:pt>
    <dgm:pt modelId="{95322495-0FA6-4FC4-BAC1-4D940BCA38AD}" type="parTrans" cxnId="{CD06DE1D-ACFF-45BB-9F90-99A3217BBC70}">
      <dgm:prSet/>
      <dgm:spPr/>
      <dgm:t>
        <a:bodyPr/>
        <a:lstStyle/>
        <a:p>
          <a:endParaRPr lang="en-IN"/>
        </a:p>
      </dgm:t>
    </dgm:pt>
    <dgm:pt modelId="{F678B0AA-8A0D-4280-BBA3-EC3A71CE8A0C}" type="sibTrans" cxnId="{CD06DE1D-ACFF-45BB-9F90-99A3217BBC70}">
      <dgm:prSet/>
      <dgm:spPr/>
      <dgm:t>
        <a:bodyPr/>
        <a:lstStyle/>
        <a:p>
          <a:endParaRPr lang="en-IN"/>
        </a:p>
      </dgm:t>
    </dgm:pt>
    <dgm:pt modelId="{00CDAF22-5FFF-4404-9F81-6981EADB9A1C}">
      <dgm:prSet phldrT="[Text]"/>
      <dgm:spPr>
        <a:solidFill>
          <a:schemeClr val="bg2">
            <a:lumMod val="10000"/>
            <a:lumOff val="90000"/>
            <a:alpha val="90000"/>
          </a:schemeClr>
        </a:solidFill>
      </dgm:spPr>
      <dgm:t>
        <a:bodyPr anchor="t"/>
        <a:lstStyle/>
        <a:p>
          <a:pPr algn="just">
            <a:buFont typeface="Arial" panose="020B0604020202020204" pitchFamily="34" charset="0"/>
            <a:buChar char="•"/>
          </a:pPr>
          <a:r>
            <a:rPr lang="en-US" b="0" i="0" dirty="0">
              <a:latin typeface="Arial Rounded MT Bold" panose="020F0704030504030204" pitchFamily="34" charset="0"/>
            </a:rPr>
            <a:t>Users can set permissions for their resources.</a:t>
          </a:r>
          <a:endParaRPr lang="en-IN" b="0" i="0" dirty="0">
            <a:latin typeface="Arial Rounded MT Bold" panose="020F0704030504030204" pitchFamily="34" charset="0"/>
          </a:endParaRPr>
        </a:p>
        <a:p>
          <a:endParaRPr lang="en-IN" b="0" i="0" dirty="0">
            <a:latin typeface="Arial Rounded MT Bold" panose="020F0704030504030204" pitchFamily="34" charset="0"/>
          </a:endParaRPr>
        </a:p>
        <a:p>
          <a:r>
            <a:rPr lang="en-US" b="0" i="0" dirty="0">
              <a:latin typeface="Arial Rounded MT Bold" panose="020F0704030504030204" pitchFamily="34" charset="0"/>
            </a:rPr>
            <a:t>More flexible but less secure. </a:t>
          </a:r>
        </a:p>
        <a:p>
          <a:endParaRPr lang="en-US" b="0" i="0" dirty="0">
            <a:latin typeface="Arial Rounded MT Bold" panose="020F0704030504030204" pitchFamily="34" charset="0"/>
          </a:endParaRPr>
        </a:p>
        <a:p>
          <a:r>
            <a:rPr lang="en-US" b="0" i="0" dirty="0">
              <a:latin typeface="Arial Rounded MT Bold" panose="020F0704030504030204" pitchFamily="34" charset="0"/>
            </a:rPr>
            <a:t>MAC enforces mandatory policies, while DAC allows discretionary control.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9CE12A8A-DD0D-43FD-B35C-5F0652DF87E0}" type="parTrans" cxnId="{F88887E0-C8A2-4765-8CFA-8A4CFCB603CD}">
      <dgm:prSet/>
      <dgm:spPr/>
      <dgm:t>
        <a:bodyPr/>
        <a:lstStyle/>
        <a:p>
          <a:endParaRPr lang="en-IN"/>
        </a:p>
      </dgm:t>
    </dgm:pt>
    <dgm:pt modelId="{6BD5555F-CA3F-45FD-AF56-0F47FC6BFE88}" type="sibTrans" cxnId="{F88887E0-C8A2-4765-8CFA-8A4CFCB603CD}">
      <dgm:prSet/>
      <dgm:spPr/>
      <dgm:t>
        <a:bodyPr/>
        <a:lstStyle/>
        <a:p>
          <a:endParaRPr lang="en-IN"/>
        </a:p>
      </dgm:t>
    </dgm:pt>
    <dgm:pt modelId="{C6BA6A3C-DE43-4B1F-958E-2549CFE337F3}" type="pres">
      <dgm:prSet presAssocID="{A2E173DA-5BCB-4E1C-9FA5-EA9F8A227B11}" presName="list" presStyleCnt="0">
        <dgm:presLayoutVars>
          <dgm:dir/>
          <dgm:animLvl val="lvl"/>
        </dgm:presLayoutVars>
      </dgm:prSet>
      <dgm:spPr/>
    </dgm:pt>
    <dgm:pt modelId="{B5222FFA-53C6-4403-8264-0C033D37ED07}" type="pres">
      <dgm:prSet presAssocID="{42F83936-35AC-474C-874F-3BB522786FDB}" presName="posSpace" presStyleCnt="0"/>
      <dgm:spPr/>
    </dgm:pt>
    <dgm:pt modelId="{301DBF8B-6BA6-4317-89A6-08BD70A0A9B3}" type="pres">
      <dgm:prSet presAssocID="{42F83936-35AC-474C-874F-3BB522786FDB}" presName="vertFlow" presStyleCnt="0"/>
      <dgm:spPr/>
    </dgm:pt>
    <dgm:pt modelId="{953CCFE0-DFD6-48C7-8359-EE86AE81D4B0}" type="pres">
      <dgm:prSet presAssocID="{42F83936-35AC-474C-874F-3BB522786FDB}" presName="topSpace" presStyleCnt="0"/>
      <dgm:spPr/>
    </dgm:pt>
    <dgm:pt modelId="{D9D20F38-1ECE-401D-B3E7-E350F721427E}" type="pres">
      <dgm:prSet presAssocID="{42F83936-35AC-474C-874F-3BB522786FDB}" presName="firstComp" presStyleCnt="0"/>
      <dgm:spPr/>
    </dgm:pt>
    <dgm:pt modelId="{77851F5D-7710-49AD-8A42-9B453184D0BC}" type="pres">
      <dgm:prSet presAssocID="{42F83936-35AC-474C-874F-3BB522786FDB}" presName="firstChild" presStyleLbl="bgAccFollowNode1" presStyleIdx="0" presStyleCnt="4" custScaleX="137802" custScaleY="51488" custLinFactNeighborX="-35378"/>
      <dgm:spPr/>
    </dgm:pt>
    <dgm:pt modelId="{F2C7B457-36BE-4129-A2B2-F89D9BF7AED4}" type="pres">
      <dgm:prSet presAssocID="{42F83936-35AC-474C-874F-3BB522786FDB}" presName="firstChildTx" presStyleLbl="bgAccFollowNode1" presStyleIdx="0" presStyleCnt="4">
        <dgm:presLayoutVars>
          <dgm:bulletEnabled val="1"/>
        </dgm:presLayoutVars>
      </dgm:prSet>
      <dgm:spPr/>
    </dgm:pt>
    <dgm:pt modelId="{4EA53124-620C-4FE6-BB81-2F6E4A9F54AC}" type="pres">
      <dgm:prSet presAssocID="{F5CE6747-27EB-407E-ADFE-E6C102EA40BE}" presName="comp" presStyleCnt="0"/>
      <dgm:spPr/>
    </dgm:pt>
    <dgm:pt modelId="{546389E8-3503-4A8F-99E9-B43D7DF1215A}" type="pres">
      <dgm:prSet presAssocID="{F5CE6747-27EB-407E-ADFE-E6C102EA40BE}" presName="child" presStyleLbl="bgAccFollowNode1" presStyleIdx="1" presStyleCnt="4" custScaleY="156345" custLinFactNeighborX="-1917" custLinFactNeighborY="163"/>
      <dgm:spPr/>
    </dgm:pt>
    <dgm:pt modelId="{99A82EA1-AF38-43FF-AC36-D9FF36A7B246}" type="pres">
      <dgm:prSet presAssocID="{F5CE6747-27EB-407E-ADFE-E6C102EA40BE}" presName="childTx" presStyleLbl="bgAccFollowNode1" presStyleIdx="1" presStyleCnt="4">
        <dgm:presLayoutVars>
          <dgm:bulletEnabled val="1"/>
        </dgm:presLayoutVars>
      </dgm:prSet>
      <dgm:spPr/>
    </dgm:pt>
    <dgm:pt modelId="{7A908136-4EAE-4C12-AF5D-A7F04A4D8345}" type="pres">
      <dgm:prSet presAssocID="{42F83936-35AC-474C-874F-3BB522786FDB}" presName="negSpace" presStyleCnt="0"/>
      <dgm:spPr/>
    </dgm:pt>
    <dgm:pt modelId="{2DC117A1-7A75-4C3C-B773-6B2EAF2822F8}" type="pres">
      <dgm:prSet presAssocID="{42F83936-35AC-474C-874F-3BB522786FDB}" presName="circle" presStyleLbl="node1" presStyleIdx="0" presStyleCnt="2" custScaleX="35887" custScaleY="34307" custLinFactNeighborX="-35065" custLinFactNeighborY="48408"/>
      <dgm:spPr/>
    </dgm:pt>
    <dgm:pt modelId="{39E34971-72D3-467D-BB0B-46AD6EE3C5E4}" type="pres">
      <dgm:prSet presAssocID="{5468C2E1-DEE0-412C-A329-F12E551DB1F3}" presName="transSpace" presStyleCnt="0"/>
      <dgm:spPr/>
    </dgm:pt>
    <dgm:pt modelId="{4A651851-081A-4E26-A933-A23460409604}" type="pres">
      <dgm:prSet presAssocID="{1384BB45-C8E4-4F26-8AA2-ACCE720FE248}" presName="posSpace" presStyleCnt="0"/>
      <dgm:spPr/>
    </dgm:pt>
    <dgm:pt modelId="{866D76D2-30E6-4C3D-91EB-94A5D1837F5E}" type="pres">
      <dgm:prSet presAssocID="{1384BB45-C8E4-4F26-8AA2-ACCE720FE248}" presName="vertFlow" presStyleCnt="0"/>
      <dgm:spPr/>
    </dgm:pt>
    <dgm:pt modelId="{AB4A42AE-5056-4D76-9B25-076CFDC064C7}" type="pres">
      <dgm:prSet presAssocID="{1384BB45-C8E4-4F26-8AA2-ACCE720FE248}" presName="topSpace" presStyleCnt="0"/>
      <dgm:spPr/>
    </dgm:pt>
    <dgm:pt modelId="{6CB49B6F-5328-4B78-9BCC-4C55265E841C}" type="pres">
      <dgm:prSet presAssocID="{1384BB45-C8E4-4F26-8AA2-ACCE720FE248}" presName="firstComp" presStyleCnt="0"/>
      <dgm:spPr/>
    </dgm:pt>
    <dgm:pt modelId="{18B70C20-F5F5-4E26-9AFC-9F57102B3233}" type="pres">
      <dgm:prSet presAssocID="{1384BB45-C8E4-4F26-8AA2-ACCE720FE248}" presName="firstChild" presStyleLbl="bgAccFollowNode1" presStyleIdx="2" presStyleCnt="4" custScaleX="137116" custScaleY="50022"/>
      <dgm:spPr/>
    </dgm:pt>
    <dgm:pt modelId="{88188C9F-142E-4DD6-B109-676160C87854}" type="pres">
      <dgm:prSet presAssocID="{1384BB45-C8E4-4F26-8AA2-ACCE720FE248}" presName="firstChildTx" presStyleLbl="bgAccFollowNode1" presStyleIdx="2" presStyleCnt="4">
        <dgm:presLayoutVars>
          <dgm:bulletEnabled val="1"/>
        </dgm:presLayoutVars>
      </dgm:prSet>
      <dgm:spPr/>
    </dgm:pt>
    <dgm:pt modelId="{CC11680E-7F6F-4E64-901F-132EB09E2CD6}" type="pres">
      <dgm:prSet presAssocID="{00CDAF22-5FFF-4404-9F81-6981EADB9A1C}" presName="comp" presStyleCnt="0"/>
      <dgm:spPr/>
    </dgm:pt>
    <dgm:pt modelId="{A1D8D938-95BC-4486-AA64-34F5DD2EF862}" type="pres">
      <dgm:prSet presAssocID="{00CDAF22-5FFF-4404-9F81-6981EADB9A1C}" presName="child" presStyleLbl="bgAccFollowNode1" presStyleIdx="3" presStyleCnt="4" custScaleY="163923"/>
      <dgm:spPr/>
    </dgm:pt>
    <dgm:pt modelId="{A5DDEDD5-78BB-4092-96B1-38FC1304814A}" type="pres">
      <dgm:prSet presAssocID="{00CDAF22-5FFF-4404-9F81-6981EADB9A1C}" presName="childTx" presStyleLbl="bgAccFollowNode1" presStyleIdx="3" presStyleCnt="4">
        <dgm:presLayoutVars>
          <dgm:bulletEnabled val="1"/>
        </dgm:presLayoutVars>
      </dgm:prSet>
      <dgm:spPr/>
    </dgm:pt>
    <dgm:pt modelId="{D03B050C-AE1C-4D00-B1A4-575953D77966}" type="pres">
      <dgm:prSet presAssocID="{1384BB45-C8E4-4F26-8AA2-ACCE720FE248}" presName="negSpace" presStyleCnt="0"/>
      <dgm:spPr/>
    </dgm:pt>
    <dgm:pt modelId="{AC91F9EA-0923-4D96-8FA2-A01482CD1A99}" type="pres">
      <dgm:prSet presAssocID="{1384BB45-C8E4-4F26-8AA2-ACCE720FE248}" presName="circle" presStyleLbl="node1" presStyleIdx="1" presStyleCnt="2" custScaleX="37554" custScaleY="35599" custLinFactNeighborX="-21124" custLinFactNeighborY="45800"/>
      <dgm:spPr/>
    </dgm:pt>
  </dgm:ptLst>
  <dgm:cxnLst>
    <dgm:cxn modelId="{B2B62507-7FB2-4C3A-959A-9846E87E51B3}" type="presOf" srcId="{A2E173DA-5BCB-4E1C-9FA5-EA9F8A227B11}" destId="{C6BA6A3C-DE43-4B1F-958E-2549CFE337F3}" srcOrd="0" destOrd="0" presId="urn:microsoft.com/office/officeart/2005/8/layout/hList9"/>
    <dgm:cxn modelId="{CD06DE1D-ACFF-45BB-9F90-99A3217BBC70}" srcId="{1384BB45-C8E4-4F26-8AA2-ACCE720FE248}" destId="{E2050244-6AE9-4338-9FC2-D311D126D0FF}" srcOrd="0" destOrd="0" parTransId="{95322495-0FA6-4FC4-BAC1-4D940BCA38AD}" sibTransId="{F678B0AA-8A0D-4280-BBA3-EC3A71CE8A0C}"/>
    <dgm:cxn modelId="{D7D9F81E-4367-406E-84D1-ACCBD5BEBB39}" srcId="{A2E173DA-5BCB-4E1C-9FA5-EA9F8A227B11}" destId="{1384BB45-C8E4-4F26-8AA2-ACCE720FE248}" srcOrd="1" destOrd="0" parTransId="{27993D38-FAC6-4849-8D95-82D81539AD65}" sibTransId="{A0861D1A-8E13-49AB-A6D9-CF1C044DD3D8}"/>
    <dgm:cxn modelId="{195D424F-702D-47D6-9B43-EA31FE80C6D7}" type="presOf" srcId="{E2050244-6AE9-4338-9FC2-D311D126D0FF}" destId="{18B70C20-F5F5-4E26-9AFC-9F57102B3233}" srcOrd="0" destOrd="0" presId="urn:microsoft.com/office/officeart/2005/8/layout/hList9"/>
    <dgm:cxn modelId="{EFD63653-5AA0-436E-8155-56F89212DEBC}" type="presOf" srcId="{1384BB45-C8E4-4F26-8AA2-ACCE720FE248}" destId="{AC91F9EA-0923-4D96-8FA2-A01482CD1A99}" srcOrd="0" destOrd="0" presId="urn:microsoft.com/office/officeart/2005/8/layout/hList9"/>
    <dgm:cxn modelId="{6148C779-EC9C-4BD0-81B4-30513F631B56}" type="presOf" srcId="{E2050244-6AE9-4338-9FC2-D311D126D0FF}" destId="{88188C9F-142E-4DD6-B109-676160C87854}" srcOrd="1" destOrd="0" presId="urn:microsoft.com/office/officeart/2005/8/layout/hList9"/>
    <dgm:cxn modelId="{8565AB8B-F5F5-4770-BBC7-7894845A4FC5}" type="presOf" srcId="{42F83936-35AC-474C-874F-3BB522786FDB}" destId="{2DC117A1-7A75-4C3C-B773-6B2EAF2822F8}" srcOrd="0" destOrd="0" presId="urn:microsoft.com/office/officeart/2005/8/layout/hList9"/>
    <dgm:cxn modelId="{B9BE6E8E-395F-490E-8FF1-7AE27CA44C24}" type="presOf" srcId="{B80B46B7-3966-43D6-AE41-D3F44EC89795}" destId="{F2C7B457-36BE-4129-A2B2-F89D9BF7AED4}" srcOrd="1" destOrd="0" presId="urn:microsoft.com/office/officeart/2005/8/layout/hList9"/>
    <dgm:cxn modelId="{16198390-8E85-457F-B604-9C1E41000F6D}" type="presOf" srcId="{F5CE6747-27EB-407E-ADFE-E6C102EA40BE}" destId="{99A82EA1-AF38-43FF-AC36-D9FF36A7B246}" srcOrd="1" destOrd="0" presId="urn:microsoft.com/office/officeart/2005/8/layout/hList9"/>
    <dgm:cxn modelId="{EFD4B991-F1DD-425F-8716-C3EBC6C71381}" srcId="{42F83936-35AC-474C-874F-3BB522786FDB}" destId="{F5CE6747-27EB-407E-ADFE-E6C102EA40BE}" srcOrd="1" destOrd="0" parTransId="{A1685FEE-6F36-40ED-8B52-5AA470520829}" sibTransId="{EDB157DF-95F3-4FC2-8F45-E2569598C006}"/>
    <dgm:cxn modelId="{BC14B997-F1E1-46ED-A527-6C1828628A56}" type="presOf" srcId="{F5CE6747-27EB-407E-ADFE-E6C102EA40BE}" destId="{546389E8-3503-4A8F-99E9-B43D7DF1215A}" srcOrd="0" destOrd="0" presId="urn:microsoft.com/office/officeart/2005/8/layout/hList9"/>
    <dgm:cxn modelId="{E6A8A4A6-41D8-4349-BBE9-9918341651C9}" srcId="{42F83936-35AC-474C-874F-3BB522786FDB}" destId="{B80B46B7-3966-43D6-AE41-D3F44EC89795}" srcOrd="0" destOrd="0" parTransId="{55DCCCCD-D08F-42F1-B233-6DFDE1B5EDB5}" sibTransId="{1D808DCB-8C86-4719-B39F-63B21759AEA5}"/>
    <dgm:cxn modelId="{8F2162B2-B4DF-4B04-BAF3-22D7C4B6CFD3}" srcId="{A2E173DA-5BCB-4E1C-9FA5-EA9F8A227B11}" destId="{42F83936-35AC-474C-874F-3BB522786FDB}" srcOrd="0" destOrd="0" parTransId="{12C613BC-2187-4ADC-BDCA-995344E34BC0}" sibTransId="{5468C2E1-DEE0-412C-A329-F12E551DB1F3}"/>
    <dgm:cxn modelId="{C42FF6B6-E7F3-4B92-A7D2-252697A45F66}" type="presOf" srcId="{00CDAF22-5FFF-4404-9F81-6981EADB9A1C}" destId="{A5DDEDD5-78BB-4092-96B1-38FC1304814A}" srcOrd="1" destOrd="0" presId="urn:microsoft.com/office/officeart/2005/8/layout/hList9"/>
    <dgm:cxn modelId="{F8FFA0CA-68F5-4932-8E2B-21012E43327B}" type="presOf" srcId="{00CDAF22-5FFF-4404-9F81-6981EADB9A1C}" destId="{A1D8D938-95BC-4486-AA64-34F5DD2EF862}" srcOrd="0" destOrd="0" presId="urn:microsoft.com/office/officeart/2005/8/layout/hList9"/>
    <dgm:cxn modelId="{050ED8DF-63D8-4797-95D4-04A0AC4DB9A6}" type="presOf" srcId="{B80B46B7-3966-43D6-AE41-D3F44EC89795}" destId="{77851F5D-7710-49AD-8A42-9B453184D0BC}" srcOrd="0" destOrd="0" presId="urn:microsoft.com/office/officeart/2005/8/layout/hList9"/>
    <dgm:cxn modelId="{F88887E0-C8A2-4765-8CFA-8A4CFCB603CD}" srcId="{1384BB45-C8E4-4F26-8AA2-ACCE720FE248}" destId="{00CDAF22-5FFF-4404-9F81-6981EADB9A1C}" srcOrd="1" destOrd="0" parTransId="{9CE12A8A-DD0D-43FD-B35C-5F0652DF87E0}" sibTransId="{6BD5555F-CA3F-45FD-AF56-0F47FC6BFE88}"/>
    <dgm:cxn modelId="{FEC48223-ADC3-430A-84B2-0225BBEB99B1}" type="presParOf" srcId="{C6BA6A3C-DE43-4B1F-958E-2549CFE337F3}" destId="{B5222FFA-53C6-4403-8264-0C033D37ED07}" srcOrd="0" destOrd="0" presId="urn:microsoft.com/office/officeart/2005/8/layout/hList9"/>
    <dgm:cxn modelId="{3E4AC1CD-5C3A-4845-A692-4306A4874DBB}" type="presParOf" srcId="{C6BA6A3C-DE43-4B1F-958E-2549CFE337F3}" destId="{301DBF8B-6BA6-4317-89A6-08BD70A0A9B3}" srcOrd="1" destOrd="0" presId="urn:microsoft.com/office/officeart/2005/8/layout/hList9"/>
    <dgm:cxn modelId="{54D4EED6-9DC6-4B58-A5A0-F50FC377E70E}" type="presParOf" srcId="{301DBF8B-6BA6-4317-89A6-08BD70A0A9B3}" destId="{953CCFE0-DFD6-48C7-8359-EE86AE81D4B0}" srcOrd="0" destOrd="0" presId="urn:microsoft.com/office/officeart/2005/8/layout/hList9"/>
    <dgm:cxn modelId="{9252A0F0-3229-4C2B-8088-CC6DFFBC416F}" type="presParOf" srcId="{301DBF8B-6BA6-4317-89A6-08BD70A0A9B3}" destId="{D9D20F38-1ECE-401D-B3E7-E350F721427E}" srcOrd="1" destOrd="0" presId="urn:microsoft.com/office/officeart/2005/8/layout/hList9"/>
    <dgm:cxn modelId="{6A3927BC-EDD0-417C-94EA-D866F2D6A526}" type="presParOf" srcId="{D9D20F38-1ECE-401D-B3E7-E350F721427E}" destId="{77851F5D-7710-49AD-8A42-9B453184D0BC}" srcOrd="0" destOrd="0" presId="urn:microsoft.com/office/officeart/2005/8/layout/hList9"/>
    <dgm:cxn modelId="{B53289EE-4437-4865-A2F8-E5999760B987}" type="presParOf" srcId="{D9D20F38-1ECE-401D-B3E7-E350F721427E}" destId="{F2C7B457-36BE-4129-A2B2-F89D9BF7AED4}" srcOrd="1" destOrd="0" presId="urn:microsoft.com/office/officeart/2005/8/layout/hList9"/>
    <dgm:cxn modelId="{C0BF670A-BA0C-4142-B9C2-F251267A0470}" type="presParOf" srcId="{301DBF8B-6BA6-4317-89A6-08BD70A0A9B3}" destId="{4EA53124-620C-4FE6-BB81-2F6E4A9F54AC}" srcOrd="2" destOrd="0" presId="urn:microsoft.com/office/officeart/2005/8/layout/hList9"/>
    <dgm:cxn modelId="{226ADD58-3255-45B2-8D9B-48BE1F9FBDD9}" type="presParOf" srcId="{4EA53124-620C-4FE6-BB81-2F6E4A9F54AC}" destId="{546389E8-3503-4A8F-99E9-B43D7DF1215A}" srcOrd="0" destOrd="0" presId="urn:microsoft.com/office/officeart/2005/8/layout/hList9"/>
    <dgm:cxn modelId="{352DA657-E77C-4D35-9A76-873DEFD587C9}" type="presParOf" srcId="{4EA53124-620C-4FE6-BB81-2F6E4A9F54AC}" destId="{99A82EA1-AF38-43FF-AC36-D9FF36A7B246}" srcOrd="1" destOrd="0" presId="urn:microsoft.com/office/officeart/2005/8/layout/hList9"/>
    <dgm:cxn modelId="{CDBF33DA-B049-4397-9767-6212BC5BDCF0}" type="presParOf" srcId="{C6BA6A3C-DE43-4B1F-958E-2549CFE337F3}" destId="{7A908136-4EAE-4C12-AF5D-A7F04A4D8345}" srcOrd="2" destOrd="0" presId="urn:microsoft.com/office/officeart/2005/8/layout/hList9"/>
    <dgm:cxn modelId="{99113E86-1161-4A73-930C-A4FD4A70CAB1}" type="presParOf" srcId="{C6BA6A3C-DE43-4B1F-958E-2549CFE337F3}" destId="{2DC117A1-7A75-4C3C-B773-6B2EAF2822F8}" srcOrd="3" destOrd="0" presId="urn:microsoft.com/office/officeart/2005/8/layout/hList9"/>
    <dgm:cxn modelId="{B9A99285-301E-440E-8AF5-2DA46A86B4C2}" type="presParOf" srcId="{C6BA6A3C-DE43-4B1F-958E-2549CFE337F3}" destId="{39E34971-72D3-467D-BB0B-46AD6EE3C5E4}" srcOrd="4" destOrd="0" presId="urn:microsoft.com/office/officeart/2005/8/layout/hList9"/>
    <dgm:cxn modelId="{7881BF06-1A53-4EAD-8DD6-9B7604FF25EE}" type="presParOf" srcId="{C6BA6A3C-DE43-4B1F-958E-2549CFE337F3}" destId="{4A651851-081A-4E26-A933-A23460409604}" srcOrd="5" destOrd="0" presId="urn:microsoft.com/office/officeart/2005/8/layout/hList9"/>
    <dgm:cxn modelId="{E7158142-1235-4746-A2A7-21D45E2189D9}" type="presParOf" srcId="{C6BA6A3C-DE43-4B1F-958E-2549CFE337F3}" destId="{866D76D2-30E6-4C3D-91EB-94A5D1837F5E}" srcOrd="6" destOrd="0" presId="urn:microsoft.com/office/officeart/2005/8/layout/hList9"/>
    <dgm:cxn modelId="{6340FDC4-8B82-4AE2-BAA1-C4945219227F}" type="presParOf" srcId="{866D76D2-30E6-4C3D-91EB-94A5D1837F5E}" destId="{AB4A42AE-5056-4D76-9B25-076CFDC064C7}" srcOrd="0" destOrd="0" presId="urn:microsoft.com/office/officeart/2005/8/layout/hList9"/>
    <dgm:cxn modelId="{92992B81-0B65-4973-8715-0636843B1CBC}" type="presParOf" srcId="{866D76D2-30E6-4C3D-91EB-94A5D1837F5E}" destId="{6CB49B6F-5328-4B78-9BCC-4C55265E841C}" srcOrd="1" destOrd="0" presId="urn:microsoft.com/office/officeart/2005/8/layout/hList9"/>
    <dgm:cxn modelId="{304C3BBD-8B08-4AB4-A9F9-9C3CD87BE0A2}" type="presParOf" srcId="{6CB49B6F-5328-4B78-9BCC-4C55265E841C}" destId="{18B70C20-F5F5-4E26-9AFC-9F57102B3233}" srcOrd="0" destOrd="0" presId="urn:microsoft.com/office/officeart/2005/8/layout/hList9"/>
    <dgm:cxn modelId="{13379061-7332-4AEF-BBDA-0D32B006265A}" type="presParOf" srcId="{6CB49B6F-5328-4B78-9BCC-4C55265E841C}" destId="{88188C9F-142E-4DD6-B109-676160C87854}" srcOrd="1" destOrd="0" presId="urn:microsoft.com/office/officeart/2005/8/layout/hList9"/>
    <dgm:cxn modelId="{03CF9A51-2672-4A64-8786-F7DD2F5C2387}" type="presParOf" srcId="{866D76D2-30E6-4C3D-91EB-94A5D1837F5E}" destId="{CC11680E-7F6F-4E64-901F-132EB09E2CD6}" srcOrd="2" destOrd="0" presId="urn:microsoft.com/office/officeart/2005/8/layout/hList9"/>
    <dgm:cxn modelId="{1F0CBA4A-9810-4E93-83DC-17EF1C25476D}" type="presParOf" srcId="{CC11680E-7F6F-4E64-901F-132EB09E2CD6}" destId="{A1D8D938-95BC-4486-AA64-34F5DD2EF862}" srcOrd="0" destOrd="0" presId="urn:microsoft.com/office/officeart/2005/8/layout/hList9"/>
    <dgm:cxn modelId="{B03FFBE1-AC24-4BDB-87DF-315910EBEC05}" type="presParOf" srcId="{CC11680E-7F6F-4E64-901F-132EB09E2CD6}" destId="{A5DDEDD5-78BB-4092-96B1-38FC1304814A}" srcOrd="1" destOrd="0" presId="urn:microsoft.com/office/officeart/2005/8/layout/hList9"/>
    <dgm:cxn modelId="{65C2DBBA-5D96-4B69-B706-73FBFD941795}" type="presParOf" srcId="{C6BA6A3C-DE43-4B1F-958E-2549CFE337F3}" destId="{D03B050C-AE1C-4D00-B1A4-575953D77966}" srcOrd="7" destOrd="0" presId="urn:microsoft.com/office/officeart/2005/8/layout/hList9"/>
    <dgm:cxn modelId="{A52A18E2-7FBC-4520-9474-19130C7C1CFB}" type="presParOf" srcId="{C6BA6A3C-DE43-4B1F-958E-2549CFE337F3}" destId="{AC91F9EA-0923-4D96-8FA2-A01482CD1A99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811A70-D974-40FE-98E0-E121C60D89DA}" type="doc">
      <dgm:prSet loTypeId="urn:microsoft.com/office/officeart/2005/8/layout/chevron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A58D85-A4C1-4D27-972A-5277AAE1CB1F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1" i="0" baseline="0" dirty="0">
              <a:latin typeface="Arial Rounded MT Bold" panose="020F0704030504030204" pitchFamily="34" charset="0"/>
            </a:rPr>
            <a:t>1</a:t>
          </a:r>
          <a:endParaRPr lang="en-IN" b="1" dirty="0">
            <a:latin typeface="Arial Rounded MT Bold" panose="020F0704030504030204" pitchFamily="34" charset="0"/>
          </a:endParaRPr>
        </a:p>
      </dgm:t>
    </dgm:pt>
    <dgm:pt modelId="{443C8A0B-9A0C-4BA5-BBA2-F8075091567A}" type="par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83644127-8EB1-4FAC-8FB0-46A4683DC28D}" type="sib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CE5CF58-FF30-4BCA-B262-072B6D944393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tIns="0" bIns="0" anchor="b"/>
        <a:lstStyle/>
        <a:p>
          <a:r>
            <a:rPr lang="en-US" b="1" i="0" baseline="0" dirty="0">
              <a:latin typeface="Arial Rounded MT Bold" panose="020F0704030504030204" pitchFamily="34" charset="0"/>
            </a:rPr>
            <a:t>2</a:t>
          </a:r>
          <a:endParaRPr lang="en-IN" b="1" dirty="0">
            <a:latin typeface="Arial Rounded MT Bold" panose="020F0704030504030204" pitchFamily="34" charset="0"/>
          </a:endParaRPr>
        </a:p>
      </dgm:t>
    </dgm:pt>
    <dgm:pt modelId="{8E050DF4-35FF-4A70-8C99-DAD9866F7404}" type="par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A2B3A3B3-C87E-46E7-9E86-5CD4895FCF36}" type="sib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3FE8F1F8-8172-4DF1-8D4F-7B51E1DBF897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1" i="0" baseline="0" dirty="0">
              <a:latin typeface="Arial Rounded MT Bold" panose="020F0704030504030204" pitchFamily="34" charset="0"/>
            </a:rPr>
            <a:t>3</a:t>
          </a:r>
          <a:endParaRPr lang="en-IN" b="1" dirty="0">
            <a:latin typeface="Arial Rounded MT Bold" panose="020F0704030504030204" pitchFamily="34" charset="0"/>
          </a:endParaRPr>
        </a:p>
      </dgm:t>
    </dgm:pt>
    <dgm:pt modelId="{76F646E2-AC15-416A-AC01-C1F856ADAB7C}" type="par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BDD856E-2105-47DD-A2DB-BAEA25EBED36}" type="sib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CAF06DD1-3E8E-488D-ACB5-8608A63CAD27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pPr>
            <a:buNone/>
          </a:pPr>
          <a:r>
            <a:rPr lang="en-IN" b="1" u="sng" dirty="0">
              <a:highlight>
                <a:srgbClr val="FFFF00"/>
              </a:highlight>
              <a:latin typeface="Arial Rounded MT Bold" panose="020F0704030504030204" pitchFamily="34" charset="0"/>
            </a:rPr>
            <a:t>Strong Security:</a:t>
          </a:r>
          <a:r>
            <a:rPr lang="en-IN" b="1" u="none" dirty="0">
              <a:latin typeface="Arial Rounded MT Bold" panose="020F0704030504030204" pitchFamily="34" charset="0"/>
            </a:rPr>
            <a:t> </a:t>
          </a:r>
          <a:r>
            <a:rPr lang="en-US" dirty="0">
              <a:latin typeface="Arial Rounded MT Bold" panose="020F0704030504030204" pitchFamily="34" charset="0"/>
            </a:rPr>
            <a:t>Prevents unauthorized access and data breaches.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F31F691C-18B0-44F1-A3BC-74AD6AF9873D}" type="par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CD0DFA2-8828-42C5-8F1F-2B650ACEDE52}" type="sib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4FBE120C-583F-405F-BF08-BD59AF44EB1B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pPr algn="just">
            <a:buNone/>
          </a:pPr>
          <a:r>
            <a:rPr lang="en-IN" b="1" u="sng" dirty="0">
              <a:highlight>
                <a:srgbClr val="FFFF00"/>
              </a:highlight>
              <a:latin typeface="Arial Rounded MT Bold" panose="020F0704030504030204" pitchFamily="34" charset="0"/>
            </a:rPr>
            <a:t>Consistent Enforcement</a:t>
          </a:r>
          <a:r>
            <a:rPr lang="en-IN" u="sng" dirty="0">
              <a:highlight>
                <a:srgbClr val="FFFF00"/>
              </a:highlight>
              <a:latin typeface="Arial Rounded MT Bold" panose="020F0704030504030204" pitchFamily="34" charset="0"/>
            </a:rPr>
            <a:t>:</a:t>
          </a:r>
          <a:r>
            <a:rPr lang="en-IN" u="none" dirty="0">
              <a:latin typeface="Arial Rounded MT Bold" panose="020F0704030504030204" pitchFamily="34" charset="0"/>
            </a:rPr>
            <a:t> </a:t>
          </a:r>
          <a:r>
            <a:rPr lang="en-US" dirty="0">
              <a:latin typeface="Arial Rounded MT Bold" panose="020F0704030504030204" pitchFamily="34" charset="0"/>
            </a:rPr>
            <a:t>Centralized control ensures uniform application of policies.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A462CA3E-3015-4670-996B-A02745E0EF17}" type="par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0E5E551-4245-441A-B3D0-60452A80C036}" type="sib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BF39EDA-8101-4A9C-B73F-ADAFA3DAFE51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pPr>
            <a:buNone/>
          </a:pPr>
          <a:r>
            <a:rPr lang="en-IN" b="1" u="sng" dirty="0">
              <a:highlight>
                <a:srgbClr val="FFFF00"/>
              </a:highlight>
              <a:latin typeface="Arial Rounded MT Bold" panose="020F0704030504030204" pitchFamily="34" charset="0"/>
            </a:rPr>
            <a:t>Compliance:</a:t>
          </a:r>
          <a:r>
            <a:rPr lang="en-IN" b="1" u="none" dirty="0">
              <a:latin typeface="Arial Rounded MT Bold" panose="020F0704030504030204" pitchFamily="34" charset="0"/>
            </a:rPr>
            <a:t> </a:t>
          </a:r>
          <a:r>
            <a:rPr lang="en-US" dirty="0">
              <a:latin typeface="Arial Rounded MT Bold" panose="020F0704030504030204" pitchFamily="34" charset="0"/>
            </a:rPr>
            <a:t>Helps meet regulatory and legal requirements.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96CA5C64-2FF6-4498-82EA-EFE852F8CB99}" type="par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BC9A0815-7EDD-4F7A-AEBD-B0C6ECDA19FE}" type="sib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92B09AF-D231-4C6B-80D9-D0C908F68ED5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1" dirty="0">
              <a:latin typeface="Arial Rounded MT Bold" panose="020F0704030504030204" pitchFamily="34" charset="0"/>
            </a:rPr>
            <a:t>4</a:t>
          </a:r>
          <a:endParaRPr lang="en-IN" b="1" dirty="0">
            <a:latin typeface="Arial Rounded MT Bold" panose="020F0704030504030204" pitchFamily="34" charset="0"/>
          </a:endParaRPr>
        </a:p>
      </dgm:t>
    </dgm:pt>
    <dgm:pt modelId="{0BE8BCC8-9BF7-45CD-924F-D0322DF85244}" type="parTrans" cxnId="{5CE5F52F-CBBC-4FAF-A129-9E2CB4423E56}">
      <dgm:prSet/>
      <dgm:spPr/>
      <dgm:t>
        <a:bodyPr/>
        <a:lstStyle/>
        <a:p>
          <a:endParaRPr lang="en-IN"/>
        </a:p>
      </dgm:t>
    </dgm:pt>
    <dgm:pt modelId="{CCA8EAE8-2156-4167-97A6-BCC16C43C036}" type="sibTrans" cxnId="{5CE5F52F-CBBC-4FAF-A129-9E2CB4423E56}">
      <dgm:prSet/>
      <dgm:spPr/>
      <dgm:t>
        <a:bodyPr/>
        <a:lstStyle/>
        <a:p>
          <a:endParaRPr lang="en-IN"/>
        </a:p>
      </dgm:t>
    </dgm:pt>
    <dgm:pt modelId="{9CCA3ACE-711E-4CAE-9492-272C2A0D2AA9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pPr>
            <a:buFont typeface="Arial" panose="020B0604020202020204" pitchFamily="34" charset="0"/>
            <a:buNone/>
          </a:pPr>
          <a:r>
            <a:rPr lang="en-IN" b="1" i="0" u="sng" dirty="0">
              <a:highlight>
                <a:srgbClr val="FFFF00"/>
              </a:highlight>
              <a:latin typeface="Arial Rounded MT Bold" panose="020F0704030504030204" pitchFamily="34" charset="0"/>
            </a:rPr>
            <a:t>Protection of Sensitive Data:</a:t>
          </a:r>
          <a:r>
            <a:rPr lang="en-IN" b="1" i="0" u="none" dirty="0">
              <a:latin typeface="Arial Rounded MT Bold" panose="020F0704030504030204" pitchFamily="34" charset="0"/>
            </a:rPr>
            <a:t> </a:t>
          </a:r>
          <a:r>
            <a:rPr lang="en-US" b="0" i="0" dirty="0">
              <a:latin typeface="Arial Rounded MT Bold" panose="020F0704030504030204" pitchFamily="34" charset="0"/>
            </a:rPr>
            <a:t>Ideal for classified or confidential information.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1255873B-4340-4C6B-BA20-7830B437AA75}" type="parTrans" cxnId="{2F2BBA71-307A-47D6-9BBE-71D468084D9B}">
      <dgm:prSet/>
      <dgm:spPr/>
      <dgm:t>
        <a:bodyPr/>
        <a:lstStyle/>
        <a:p>
          <a:endParaRPr lang="en-IN"/>
        </a:p>
      </dgm:t>
    </dgm:pt>
    <dgm:pt modelId="{2C93ACB8-8027-48ED-8B62-90755F4F6EA0}" type="sibTrans" cxnId="{2F2BBA71-307A-47D6-9BBE-71D468084D9B}">
      <dgm:prSet/>
      <dgm:spPr/>
      <dgm:t>
        <a:bodyPr/>
        <a:lstStyle/>
        <a:p>
          <a:endParaRPr lang="en-IN"/>
        </a:p>
      </dgm:t>
    </dgm:pt>
    <dgm:pt modelId="{6AC45913-AF61-44CA-ABF2-D3985219AE81}" type="pres">
      <dgm:prSet presAssocID="{52811A70-D974-40FE-98E0-E121C60D89DA}" presName="linearFlow" presStyleCnt="0">
        <dgm:presLayoutVars>
          <dgm:dir/>
          <dgm:animLvl val="lvl"/>
          <dgm:resizeHandles val="exact"/>
        </dgm:presLayoutVars>
      </dgm:prSet>
      <dgm:spPr/>
    </dgm:pt>
    <dgm:pt modelId="{B0F674F6-9C16-4B64-ABAF-1A456590CDD0}" type="pres">
      <dgm:prSet presAssocID="{67A58D85-A4C1-4D27-972A-5277AAE1CB1F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1E89F240-98CA-4EBD-8715-02D617AF5FF7}" type="pres">
      <dgm:prSet presAssocID="{67A58D85-A4C1-4D27-972A-5277AAE1CB1F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F21F7C8D-7A96-42CB-938B-7343613DDE8F}" type="pres">
      <dgm:prSet presAssocID="{67A58D85-A4C1-4D27-972A-5277AAE1CB1F}" presName="descendantText" presStyleLbl="alignAcc1" presStyleIdx="0" presStyleCnt="4" custScaleY="100000">
        <dgm:presLayoutVars>
          <dgm:bulletEnabled val="1"/>
        </dgm:presLayoutVars>
      </dgm:prSet>
      <dgm:spPr/>
    </dgm:pt>
    <dgm:pt modelId="{C5AABEA4-E1D4-485D-B034-B1B37A06B06F}" type="pres">
      <dgm:prSet presAssocID="{83644127-8EB1-4FAC-8FB0-46A4683DC28D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B9D86429-810F-4B4A-A1F2-412E919C0839}" type="pres">
      <dgm:prSet presAssocID="{DCE5CF58-FF30-4BCA-B262-072B6D944393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C23A56AD-092F-4BEA-A5C4-166DE50214B7}" type="pres">
      <dgm:prSet presAssocID="{DCE5CF58-FF30-4BCA-B262-072B6D944393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DDF67DE2-5858-4B8C-9F98-443E979DBDD7}" type="pres">
      <dgm:prSet presAssocID="{DCE5CF58-FF30-4BCA-B262-072B6D944393}" presName="descendantText" presStyleLbl="alignAcc1" presStyleIdx="1" presStyleCnt="4">
        <dgm:presLayoutVars>
          <dgm:bulletEnabled val="1"/>
        </dgm:presLayoutVars>
      </dgm:prSet>
      <dgm:spPr/>
    </dgm:pt>
    <dgm:pt modelId="{34CE37E9-743E-4395-AF00-ADAFCF30928E}" type="pres">
      <dgm:prSet presAssocID="{A2B3A3B3-C87E-46E7-9E86-5CD4895FCF36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EBD0C1D1-C66A-4433-9804-5BE790D7059F}" type="pres">
      <dgm:prSet presAssocID="{3FE8F1F8-8172-4DF1-8D4F-7B51E1DBF897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95CADDC1-B7B0-4ED0-8737-019B7FF906E6}" type="pres">
      <dgm:prSet presAssocID="{3FE8F1F8-8172-4DF1-8D4F-7B51E1DBF897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F19F8834-A3FA-4800-B51B-FD71FEE6CFAD}" type="pres">
      <dgm:prSet presAssocID="{3FE8F1F8-8172-4DF1-8D4F-7B51E1DBF897}" presName="descendantText" presStyleLbl="alignAcc1" presStyleIdx="2" presStyleCnt="4">
        <dgm:presLayoutVars>
          <dgm:bulletEnabled val="1"/>
        </dgm:presLayoutVars>
      </dgm:prSet>
      <dgm:spPr/>
    </dgm:pt>
    <dgm:pt modelId="{145E9472-A45E-4A68-BAA5-D3C088595BFB}" type="pres">
      <dgm:prSet presAssocID="{6BDD856E-2105-47DD-A2DB-BAEA25EBED36}" presName="sp" presStyleCnt="0"/>
      <dgm:spPr/>
    </dgm:pt>
    <dgm:pt modelId="{0F214828-3E61-479B-BA9A-C4670A6A594C}" type="pres">
      <dgm:prSet presAssocID="{D92B09AF-D231-4C6B-80D9-D0C908F68ED5}" presName="composite" presStyleCnt="0"/>
      <dgm:spPr/>
    </dgm:pt>
    <dgm:pt modelId="{DE685297-0367-4E62-B1A8-A25E81729E54}" type="pres">
      <dgm:prSet presAssocID="{D92B09AF-D231-4C6B-80D9-D0C908F68ED5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346A3360-9F87-4452-85AE-84849A49FEE1}" type="pres">
      <dgm:prSet presAssocID="{D92B09AF-D231-4C6B-80D9-D0C908F68ED5}" presName="descendantText" presStyleLbl="alignAcc1" presStyleIdx="3" presStyleCnt="4">
        <dgm:presLayoutVars>
          <dgm:bulletEnabled val="1"/>
        </dgm:presLayoutVars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</dgm:pt>
  </dgm:ptLst>
  <dgm:cxnLst>
    <dgm:cxn modelId="{202FA80A-5D47-4E86-94D3-9967F88E5FD1}" type="presOf" srcId="{3FE8F1F8-8172-4DF1-8D4F-7B51E1DBF897}" destId="{95CADDC1-B7B0-4ED0-8737-019B7FF906E6}" srcOrd="0" destOrd="0" presId="urn:microsoft.com/office/officeart/2005/8/layout/chevron2"/>
    <dgm:cxn modelId="{F685B519-E7D7-4612-86C3-5C021CD700DB}" type="presOf" srcId="{4FBE120C-583F-405F-BF08-BD59AF44EB1B}" destId="{DDF67DE2-5858-4B8C-9F98-443E979DBDD7}" srcOrd="0" destOrd="0" presId="urn:microsoft.com/office/officeart/2005/8/layout/chevron2"/>
    <dgm:cxn modelId="{B391371D-9695-48E7-9423-F17BEB59CC3F}" type="presOf" srcId="{67A58D85-A4C1-4D27-972A-5277AAE1CB1F}" destId="{1E89F240-98CA-4EBD-8715-02D617AF5FF7}" srcOrd="0" destOrd="0" presId="urn:microsoft.com/office/officeart/2005/8/layout/chevron2"/>
    <dgm:cxn modelId="{5CE5F52F-CBBC-4FAF-A129-9E2CB4423E56}" srcId="{52811A70-D974-40FE-98E0-E121C60D89DA}" destId="{D92B09AF-D231-4C6B-80D9-D0C908F68ED5}" srcOrd="3" destOrd="0" parTransId="{0BE8BCC8-9BF7-45CD-924F-D0322DF85244}" sibTransId="{CCA8EAE8-2156-4167-97A6-BCC16C43C036}"/>
    <dgm:cxn modelId="{10941B38-088D-4593-BE2D-4046CABB7EC5}" srcId="{52811A70-D974-40FE-98E0-E121C60D89DA}" destId="{DCE5CF58-FF30-4BCA-B262-072B6D944393}" srcOrd="1" destOrd="0" parTransId="{8E050DF4-35FF-4A70-8C99-DAD9866F7404}" sibTransId="{A2B3A3B3-C87E-46E7-9E86-5CD4895FCF36}"/>
    <dgm:cxn modelId="{44DFD73B-8D91-485C-A100-CB1C4EC7EA58}" type="presOf" srcId="{CAF06DD1-3E8E-488D-ACB5-8608A63CAD27}" destId="{F21F7C8D-7A96-42CB-938B-7343613DDE8F}" srcOrd="0" destOrd="0" presId="urn:microsoft.com/office/officeart/2005/8/layout/chevron2"/>
    <dgm:cxn modelId="{38825C69-7B40-4A6A-B6C1-99E73483EBB2}" type="presOf" srcId="{52811A70-D974-40FE-98E0-E121C60D89DA}" destId="{6AC45913-AF61-44CA-ABF2-D3985219AE81}" srcOrd="0" destOrd="0" presId="urn:microsoft.com/office/officeart/2005/8/layout/chevron2"/>
    <dgm:cxn modelId="{EA217E49-5435-4B41-98DC-04E76FB07C18}" type="presOf" srcId="{D92B09AF-D231-4C6B-80D9-D0C908F68ED5}" destId="{DE685297-0367-4E62-B1A8-A25E81729E54}" srcOrd="0" destOrd="0" presId="urn:microsoft.com/office/officeart/2005/8/layout/chevron2"/>
    <dgm:cxn modelId="{B975FD6D-C1D1-4219-AEDF-69551BC07369}" srcId="{67A58D85-A4C1-4D27-972A-5277AAE1CB1F}" destId="{CAF06DD1-3E8E-488D-ACB5-8608A63CAD27}" srcOrd="0" destOrd="0" parTransId="{F31F691C-18B0-44F1-A3BC-74AD6AF9873D}" sibTransId="{1CD0DFA2-8828-42C5-8F1F-2B650ACEDE52}"/>
    <dgm:cxn modelId="{500DD76F-9135-46B6-BA1D-C18F28A8013C}" type="presOf" srcId="{1BF39EDA-8101-4A9C-B73F-ADAFA3DAFE51}" destId="{F19F8834-A3FA-4800-B51B-FD71FEE6CFAD}" srcOrd="0" destOrd="0" presId="urn:microsoft.com/office/officeart/2005/8/layout/chevron2"/>
    <dgm:cxn modelId="{2F2BBA71-307A-47D6-9BBE-71D468084D9B}" srcId="{D92B09AF-D231-4C6B-80D9-D0C908F68ED5}" destId="{9CCA3ACE-711E-4CAE-9492-272C2A0D2AA9}" srcOrd="0" destOrd="0" parTransId="{1255873B-4340-4C6B-BA20-7830B437AA75}" sibTransId="{2C93ACB8-8027-48ED-8B62-90755F4F6EA0}"/>
    <dgm:cxn modelId="{78FD8B55-F05C-47EA-9380-3F8C7FC53313}" srcId="{52811A70-D974-40FE-98E0-E121C60D89DA}" destId="{67A58D85-A4C1-4D27-972A-5277AAE1CB1F}" srcOrd="0" destOrd="0" parTransId="{443C8A0B-9A0C-4BA5-BBA2-F8075091567A}" sibTransId="{83644127-8EB1-4FAC-8FB0-46A4683DC28D}"/>
    <dgm:cxn modelId="{EF176C84-509C-4A91-AE84-CD40512F4630}" srcId="{DCE5CF58-FF30-4BCA-B262-072B6D944393}" destId="{4FBE120C-583F-405F-BF08-BD59AF44EB1B}" srcOrd="0" destOrd="0" parTransId="{A462CA3E-3015-4670-996B-A02745E0EF17}" sibTransId="{10E5E551-4245-441A-B3D0-60452A80C036}"/>
    <dgm:cxn modelId="{A91259A1-C509-49A1-9717-2DE5D4DB2D65}" type="presOf" srcId="{9CCA3ACE-711E-4CAE-9492-272C2A0D2AA9}" destId="{346A3360-9F87-4452-85AE-84849A49FEE1}" srcOrd="0" destOrd="0" presId="urn:microsoft.com/office/officeart/2005/8/layout/chevron2"/>
    <dgm:cxn modelId="{5C6C94C2-B3F9-46C3-9A5E-86D1090C6636}" type="presOf" srcId="{DCE5CF58-FF30-4BCA-B262-072B6D944393}" destId="{C23A56AD-092F-4BEA-A5C4-166DE50214B7}" srcOrd="0" destOrd="0" presId="urn:microsoft.com/office/officeart/2005/8/layout/chevron2"/>
    <dgm:cxn modelId="{8F3D02DD-2A77-4CEC-940B-4C6812AF38D6}" srcId="{3FE8F1F8-8172-4DF1-8D4F-7B51E1DBF897}" destId="{1BF39EDA-8101-4A9C-B73F-ADAFA3DAFE51}" srcOrd="0" destOrd="0" parTransId="{96CA5C64-2FF6-4498-82EA-EFE852F8CB99}" sibTransId="{BC9A0815-7EDD-4F7A-AEBD-B0C6ECDA19FE}"/>
    <dgm:cxn modelId="{F1E4C2FF-9FBB-48C3-AA8A-FD3111EE10FC}" srcId="{52811A70-D974-40FE-98E0-E121C60D89DA}" destId="{3FE8F1F8-8172-4DF1-8D4F-7B51E1DBF897}" srcOrd="2" destOrd="0" parTransId="{76F646E2-AC15-416A-AC01-C1F856ADAB7C}" sibTransId="{6BDD856E-2105-47DD-A2DB-BAEA25EBED36}"/>
    <dgm:cxn modelId="{7175E119-66B2-427A-A599-FB3670AB3F8C}" type="presParOf" srcId="{6AC45913-AF61-44CA-ABF2-D3985219AE81}" destId="{B0F674F6-9C16-4B64-ABAF-1A456590CDD0}" srcOrd="0" destOrd="0" presId="urn:microsoft.com/office/officeart/2005/8/layout/chevron2"/>
    <dgm:cxn modelId="{8327A0A2-0B00-4981-91D3-B7BB28D53EE5}" type="presParOf" srcId="{B0F674F6-9C16-4B64-ABAF-1A456590CDD0}" destId="{1E89F240-98CA-4EBD-8715-02D617AF5FF7}" srcOrd="0" destOrd="0" presId="urn:microsoft.com/office/officeart/2005/8/layout/chevron2"/>
    <dgm:cxn modelId="{3379E9C6-BC25-4501-9D8B-FF49C1339E9B}" type="presParOf" srcId="{B0F674F6-9C16-4B64-ABAF-1A456590CDD0}" destId="{F21F7C8D-7A96-42CB-938B-7343613DDE8F}" srcOrd="1" destOrd="0" presId="urn:microsoft.com/office/officeart/2005/8/layout/chevron2"/>
    <dgm:cxn modelId="{C7F958AC-356C-49ED-8231-6839C083FC61}" type="presParOf" srcId="{6AC45913-AF61-44CA-ABF2-D3985219AE81}" destId="{C5AABEA4-E1D4-485D-B034-B1B37A06B06F}" srcOrd="1" destOrd="0" presId="urn:microsoft.com/office/officeart/2005/8/layout/chevron2"/>
    <dgm:cxn modelId="{DC31C72B-727D-42DF-BB9C-A8ECD0CF1949}" type="presParOf" srcId="{6AC45913-AF61-44CA-ABF2-D3985219AE81}" destId="{B9D86429-810F-4B4A-A1F2-412E919C0839}" srcOrd="2" destOrd="0" presId="urn:microsoft.com/office/officeart/2005/8/layout/chevron2"/>
    <dgm:cxn modelId="{3FC7A3FC-5680-45B7-9CB9-4C018072CAD2}" type="presParOf" srcId="{B9D86429-810F-4B4A-A1F2-412E919C0839}" destId="{C23A56AD-092F-4BEA-A5C4-166DE50214B7}" srcOrd="0" destOrd="0" presId="urn:microsoft.com/office/officeart/2005/8/layout/chevron2"/>
    <dgm:cxn modelId="{8783A055-82E4-4FAB-8A02-B93E190EAF04}" type="presParOf" srcId="{B9D86429-810F-4B4A-A1F2-412E919C0839}" destId="{DDF67DE2-5858-4B8C-9F98-443E979DBDD7}" srcOrd="1" destOrd="0" presId="urn:microsoft.com/office/officeart/2005/8/layout/chevron2"/>
    <dgm:cxn modelId="{E60D34D0-4CA3-437F-97A0-DF30FB0BBBF0}" type="presParOf" srcId="{6AC45913-AF61-44CA-ABF2-D3985219AE81}" destId="{34CE37E9-743E-4395-AF00-ADAFCF30928E}" srcOrd="3" destOrd="0" presId="urn:microsoft.com/office/officeart/2005/8/layout/chevron2"/>
    <dgm:cxn modelId="{1832BF78-AAAD-42DF-AF0A-6519889726E3}" type="presParOf" srcId="{6AC45913-AF61-44CA-ABF2-D3985219AE81}" destId="{EBD0C1D1-C66A-4433-9804-5BE790D7059F}" srcOrd="4" destOrd="0" presId="urn:microsoft.com/office/officeart/2005/8/layout/chevron2"/>
    <dgm:cxn modelId="{2B3F3488-7C90-4194-B1F4-33A8DE79A6E5}" type="presParOf" srcId="{EBD0C1D1-C66A-4433-9804-5BE790D7059F}" destId="{95CADDC1-B7B0-4ED0-8737-019B7FF906E6}" srcOrd="0" destOrd="0" presId="urn:microsoft.com/office/officeart/2005/8/layout/chevron2"/>
    <dgm:cxn modelId="{1114BB9B-A009-49A0-8E74-30E02320FF7B}" type="presParOf" srcId="{EBD0C1D1-C66A-4433-9804-5BE790D7059F}" destId="{F19F8834-A3FA-4800-B51B-FD71FEE6CFAD}" srcOrd="1" destOrd="0" presId="urn:microsoft.com/office/officeart/2005/8/layout/chevron2"/>
    <dgm:cxn modelId="{C0C314FD-C8AB-4608-9FD5-4E3477889F3F}" type="presParOf" srcId="{6AC45913-AF61-44CA-ABF2-D3985219AE81}" destId="{145E9472-A45E-4A68-BAA5-D3C088595BFB}" srcOrd="5" destOrd="0" presId="urn:microsoft.com/office/officeart/2005/8/layout/chevron2"/>
    <dgm:cxn modelId="{32AEE8DA-63F4-4A1E-B261-98A31AF901BF}" type="presParOf" srcId="{6AC45913-AF61-44CA-ABF2-D3985219AE81}" destId="{0F214828-3E61-479B-BA9A-C4670A6A594C}" srcOrd="6" destOrd="0" presId="urn:microsoft.com/office/officeart/2005/8/layout/chevron2"/>
    <dgm:cxn modelId="{EC1414AE-9D71-4083-A816-EE80370345E4}" type="presParOf" srcId="{0F214828-3E61-479B-BA9A-C4670A6A594C}" destId="{DE685297-0367-4E62-B1A8-A25E81729E54}" srcOrd="0" destOrd="0" presId="urn:microsoft.com/office/officeart/2005/8/layout/chevron2"/>
    <dgm:cxn modelId="{A46FD440-4B88-4425-BB7B-E4F6F11F3DD5}" type="presParOf" srcId="{0F214828-3E61-479B-BA9A-C4670A6A594C}" destId="{346A3360-9F87-4452-85AE-84849A49FEE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2811A70-D974-40FE-98E0-E121C60D89DA}" type="doc">
      <dgm:prSet loTypeId="urn:microsoft.com/office/officeart/2005/8/layout/chevron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A58D85-A4C1-4D27-972A-5277AAE1CB1F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1" i="0" baseline="0" dirty="0">
              <a:latin typeface="Arial Rounded MT Bold" panose="020F0704030504030204" pitchFamily="34" charset="0"/>
            </a:rPr>
            <a:t>1</a:t>
          </a:r>
          <a:endParaRPr lang="en-IN" b="1" dirty="0">
            <a:latin typeface="Arial Rounded MT Bold" panose="020F0704030504030204" pitchFamily="34" charset="0"/>
          </a:endParaRPr>
        </a:p>
      </dgm:t>
    </dgm:pt>
    <dgm:pt modelId="{443C8A0B-9A0C-4BA5-BBA2-F8075091567A}" type="par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83644127-8EB1-4FAC-8FB0-46A4683DC28D}" type="sib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CE5CF58-FF30-4BCA-B262-072B6D944393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tIns="0" bIns="0" anchor="b"/>
        <a:lstStyle/>
        <a:p>
          <a:r>
            <a:rPr lang="en-US" b="1" i="0" baseline="0" dirty="0">
              <a:latin typeface="Arial Rounded MT Bold" panose="020F0704030504030204" pitchFamily="34" charset="0"/>
            </a:rPr>
            <a:t>2</a:t>
          </a:r>
          <a:endParaRPr lang="en-IN" b="1" dirty="0">
            <a:latin typeface="Arial Rounded MT Bold" panose="020F0704030504030204" pitchFamily="34" charset="0"/>
          </a:endParaRPr>
        </a:p>
      </dgm:t>
    </dgm:pt>
    <dgm:pt modelId="{8E050DF4-35FF-4A70-8C99-DAD9866F7404}" type="par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A2B3A3B3-C87E-46E7-9E86-5CD4895FCF36}" type="sib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3FE8F1F8-8172-4DF1-8D4F-7B51E1DBF897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1" i="0" baseline="0" dirty="0">
              <a:latin typeface="Arial Rounded MT Bold" panose="020F0704030504030204" pitchFamily="34" charset="0"/>
            </a:rPr>
            <a:t>3</a:t>
          </a:r>
          <a:endParaRPr lang="en-IN" b="1" dirty="0">
            <a:latin typeface="Arial Rounded MT Bold" panose="020F0704030504030204" pitchFamily="34" charset="0"/>
          </a:endParaRPr>
        </a:p>
      </dgm:t>
    </dgm:pt>
    <dgm:pt modelId="{76F646E2-AC15-416A-AC01-C1F856ADAB7C}" type="par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BDD856E-2105-47DD-A2DB-BAEA25EBED36}" type="sib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CAF06DD1-3E8E-488D-ACB5-8608A63CAD27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pPr>
            <a:buNone/>
          </a:pPr>
          <a:r>
            <a:rPr lang="en-IN" b="1" u="sng" dirty="0">
              <a:highlight>
                <a:srgbClr val="FFFF00"/>
              </a:highlight>
              <a:latin typeface="Arial Rounded MT Bold" panose="020F0704030504030204" pitchFamily="34" charset="0"/>
            </a:rPr>
            <a:t>Rigidity:</a:t>
          </a:r>
          <a:r>
            <a:rPr lang="en-IN" b="1" u="sng" dirty="0">
              <a:latin typeface="Arial Rounded MT Bold" panose="020F0704030504030204" pitchFamily="34" charset="0"/>
            </a:rPr>
            <a:t> </a:t>
          </a:r>
          <a:r>
            <a:rPr lang="en-US" dirty="0">
              <a:latin typeface="Arial Rounded MT Bold" panose="020F0704030504030204" pitchFamily="34" charset="0"/>
            </a:rPr>
            <a:t>Strict policies can reduce flexibility and usability.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F31F691C-18B0-44F1-A3BC-74AD6AF9873D}" type="par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CD0DFA2-8828-42C5-8F1F-2B650ACEDE52}" type="sib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4FBE120C-583F-405F-BF08-BD59AF44EB1B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pPr algn="just">
            <a:buNone/>
          </a:pPr>
          <a:r>
            <a:rPr lang="en-IN" b="1" u="sng" dirty="0">
              <a:highlight>
                <a:srgbClr val="FFFF00"/>
              </a:highlight>
              <a:latin typeface="Arial Rounded MT Bold" panose="020F0704030504030204" pitchFamily="34" charset="0"/>
            </a:rPr>
            <a:t>Complexity:</a:t>
          </a:r>
          <a:r>
            <a:rPr lang="en-IN" u="none" dirty="0">
              <a:latin typeface="Arial Rounded MT Bold" panose="020F0704030504030204" pitchFamily="34" charset="0"/>
            </a:rPr>
            <a:t> </a:t>
          </a:r>
          <a:r>
            <a:rPr lang="en-US" dirty="0">
              <a:latin typeface="Arial Rounded MT Bold" panose="020F0704030504030204" pitchFamily="34" charset="0"/>
            </a:rPr>
            <a:t>Requires careful management of security labels and policies.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A462CA3E-3015-4670-996B-A02745E0EF17}" type="par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0E5E551-4245-441A-B3D0-60452A80C036}" type="sib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BF39EDA-8101-4A9C-B73F-ADAFA3DAFE51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pPr>
            <a:buNone/>
          </a:pPr>
          <a:r>
            <a:rPr lang="en-IN" b="1" u="sng" dirty="0">
              <a:highlight>
                <a:srgbClr val="FFFF00"/>
              </a:highlight>
              <a:latin typeface="Arial Rounded MT Bold" panose="020F0704030504030204" pitchFamily="34" charset="0"/>
            </a:rPr>
            <a:t>Administrative Overhead:</a:t>
          </a:r>
          <a:r>
            <a:rPr lang="en-IN" b="1" u="sng" dirty="0">
              <a:latin typeface="Arial Rounded MT Bold" panose="020F0704030504030204" pitchFamily="34" charset="0"/>
            </a:rPr>
            <a:t> </a:t>
          </a:r>
          <a:r>
            <a:rPr lang="en-IN" dirty="0">
              <a:latin typeface="Arial Rounded MT Bold" panose="020F0704030504030204" pitchFamily="34" charset="0"/>
            </a:rPr>
            <a:t>Centralized control demands significant administrative effort.</a:t>
          </a:r>
        </a:p>
      </dgm:t>
    </dgm:pt>
    <dgm:pt modelId="{96CA5C64-2FF6-4498-82EA-EFE852F8CB99}" type="par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BC9A0815-7EDD-4F7A-AEBD-B0C6ECDA19FE}" type="sib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92B09AF-D231-4C6B-80D9-D0C908F68ED5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1" dirty="0">
              <a:latin typeface="Arial Rounded MT Bold" panose="020F0704030504030204" pitchFamily="34" charset="0"/>
            </a:rPr>
            <a:t>4</a:t>
          </a:r>
          <a:endParaRPr lang="en-IN" b="1" dirty="0">
            <a:latin typeface="Arial Rounded MT Bold" panose="020F0704030504030204" pitchFamily="34" charset="0"/>
          </a:endParaRPr>
        </a:p>
      </dgm:t>
    </dgm:pt>
    <dgm:pt modelId="{0BE8BCC8-9BF7-45CD-924F-D0322DF85244}" type="parTrans" cxnId="{5CE5F52F-CBBC-4FAF-A129-9E2CB4423E56}">
      <dgm:prSet/>
      <dgm:spPr/>
      <dgm:t>
        <a:bodyPr/>
        <a:lstStyle/>
        <a:p>
          <a:endParaRPr lang="en-IN"/>
        </a:p>
      </dgm:t>
    </dgm:pt>
    <dgm:pt modelId="{CCA8EAE8-2156-4167-97A6-BCC16C43C036}" type="sibTrans" cxnId="{5CE5F52F-CBBC-4FAF-A129-9E2CB4423E56}">
      <dgm:prSet/>
      <dgm:spPr/>
      <dgm:t>
        <a:bodyPr/>
        <a:lstStyle/>
        <a:p>
          <a:endParaRPr lang="en-IN"/>
        </a:p>
      </dgm:t>
    </dgm:pt>
    <dgm:pt modelId="{9CCA3ACE-711E-4CAE-9492-272C2A0D2AA9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pPr>
            <a:buFont typeface="Arial" panose="020B0604020202020204" pitchFamily="34" charset="0"/>
            <a:buNone/>
          </a:pPr>
          <a:r>
            <a:rPr lang="en-IN" b="1" i="0" u="sng" dirty="0">
              <a:highlight>
                <a:srgbClr val="FFFF00"/>
              </a:highlight>
              <a:latin typeface="Arial Rounded MT Bold" panose="020F0704030504030204" pitchFamily="34" charset="0"/>
            </a:rPr>
            <a:t>User Productivity:</a:t>
          </a:r>
          <a:r>
            <a:rPr lang="en-IN" b="1" i="0" u="sng" dirty="0">
              <a:latin typeface="Arial Rounded MT Bold" panose="020F0704030504030204" pitchFamily="34" charset="0"/>
            </a:rPr>
            <a:t> </a:t>
          </a:r>
          <a:r>
            <a:rPr lang="en-US" b="0" i="0" dirty="0">
              <a:latin typeface="Arial Rounded MT Bold" panose="020F0704030504030204" pitchFamily="34" charset="0"/>
            </a:rPr>
            <a:t>Strict access rules may hinder workflow efficiency.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1255873B-4340-4C6B-BA20-7830B437AA75}" type="parTrans" cxnId="{2F2BBA71-307A-47D6-9BBE-71D468084D9B}">
      <dgm:prSet/>
      <dgm:spPr/>
      <dgm:t>
        <a:bodyPr/>
        <a:lstStyle/>
        <a:p>
          <a:endParaRPr lang="en-IN"/>
        </a:p>
      </dgm:t>
    </dgm:pt>
    <dgm:pt modelId="{2C93ACB8-8027-48ED-8B62-90755F4F6EA0}" type="sibTrans" cxnId="{2F2BBA71-307A-47D6-9BBE-71D468084D9B}">
      <dgm:prSet/>
      <dgm:spPr/>
      <dgm:t>
        <a:bodyPr/>
        <a:lstStyle/>
        <a:p>
          <a:endParaRPr lang="en-IN"/>
        </a:p>
      </dgm:t>
    </dgm:pt>
    <dgm:pt modelId="{6AC45913-AF61-44CA-ABF2-D3985219AE81}" type="pres">
      <dgm:prSet presAssocID="{52811A70-D974-40FE-98E0-E121C60D89DA}" presName="linearFlow" presStyleCnt="0">
        <dgm:presLayoutVars>
          <dgm:dir/>
          <dgm:animLvl val="lvl"/>
          <dgm:resizeHandles val="exact"/>
        </dgm:presLayoutVars>
      </dgm:prSet>
      <dgm:spPr/>
    </dgm:pt>
    <dgm:pt modelId="{B0F674F6-9C16-4B64-ABAF-1A456590CDD0}" type="pres">
      <dgm:prSet presAssocID="{67A58D85-A4C1-4D27-972A-5277AAE1CB1F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1E89F240-98CA-4EBD-8715-02D617AF5FF7}" type="pres">
      <dgm:prSet presAssocID="{67A58D85-A4C1-4D27-972A-5277AAE1CB1F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F21F7C8D-7A96-42CB-938B-7343613DDE8F}" type="pres">
      <dgm:prSet presAssocID="{67A58D85-A4C1-4D27-972A-5277AAE1CB1F}" presName="descendantText" presStyleLbl="alignAcc1" presStyleIdx="0" presStyleCnt="4" custScaleY="100000">
        <dgm:presLayoutVars>
          <dgm:bulletEnabled val="1"/>
        </dgm:presLayoutVars>
      </dgm:prSet>
      <dgm:spPr/>
    </dgm:pt>
    <dgm:pt modelId="{C5AABEA4-E1D4-485D-B034-B1B37A06B06F}" type="pres">
      <dgm:prSet presAssocID="{83644127-8EB1-4FAC-8FB0-46A4683DC28D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B9D86429-810F-4B4A-A1F2-412E919C0839}" type="pres">
      <dgm:prSet presAssocID="{DCE5CF58-FF30-4BCA-B262-072B6D944393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C23A56AD-092F-4BEA-A5C4-166DE50214B7}" type="pres">
      <dgm:prSet presAssocID="{DCE5CF58-FF30-4BCA-B262-072B6D944393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DDF67DE2-5858-4B8C-9F98-443E979DBDD7}" type="pres">
      <dgm:prSet presAssocID="{DCE5CF58-FF30-4BCA-B262-072B6D944393}" presName="descendantText" presStyleLbl="alignAcc1" presStyleIdx="1" presStyleCnt="4">
        <dgm:presLayoutVars>
          <dgm:bulletEnabled val="1"/>
        </dgm:presLayoutVars>
      </dgm:prSet>
      <dgm:spPr/>
    </dgm:pt>
    <dgm:pt modelId="{34CE37E9-743E-4395-AF00-ADAFCF30928E}" type="pres">
      <dgm:prSet presAssocID="{A2B3A3B3-C87E-46E7-9E86-5CD4895FCF36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EBD0C1D1-C66A-4433-9804-5BE790D7059F}" type="pres">
      <dgm:prSet presAssocID="{3FE8F1F8-8172-4DF1-8D4F-7B51E1DBF897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95CADDC1-B7B0-4ED0-8737-019B7FF906E6}" type="pres">
      <dgm:prSet presAssocID="{3FE8F1F8-8172-4DF1-8D4F-7B51E1DBF897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F19F8834-A3FA-4800-B51B-FD71FEE6CFAD}" type="pres">
      <dgm:prSet presAssocID="{3FE8F1F8-8172-4DF1-8D4F-7B51E1DBF897}" presName="descendantText" presStyleLbl="alignAcc1" presStyleIdx="2" presStyleCnt="4">
        <dgm:presLayoutVars>
          <dgm:bulletEnabled val="1"/>
        </dgm:presLayoutVars>
      </dgm:prSet>
      <dgm:spPr/>
    </dgm:pt>
    <dgm:pt modelId="{145E9472-A45E-4A68-BAA5-D3C088595BFB}" type="pres">
      <dgm:prSet presAssocID="{6BDD856E-2105-47DD-A2DB-BAEA25EBED36}" presName="sp" presStyleCnt="0"/>
      <dgm:spPr/>
    </dgm:pt>
    <dgm:pt modelId="{0F214828-3E61-479B-BA9A-C4670A6A594C}" type="pres">
      <dgm:prSet presAssocID="{D92B09AF-D231-4C6B-80D9-D0C908F68ED5}" presName="composite" presStyleCnt="0"/>
      <dgm:spPr/>
    </dgm:pt>
    <dgm:pt modelId="{DE685297-0367-4E62-B1A8-A25E81729E54}" type="pres">
      <dgm:prSet presAssocID="{D92B09AF-D231-4C6B-80D9-D0C908F68ED5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346A3360-9F87-4452-85AE-84849A49FEE1}" type="pres">
      <dgm:prSet presAssocID="{D92B09AF-D231-4C6B-80D9-D0C908F68ED5}" presName="descendantText" presStyleLbl="alignAcc1" presStyleIdx="3" presStyleCnt="4">
        <dgm:presLayoutVars>
          <dgm:bulletEnabled val="1"/>
        </dgm:presLayoutVars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</dgm:pt>
  </dgm:ptLst>
  <dgm:cxnLst>
    <dgm:cxn modelId="{202FA80A-5D47-4E86-94D3-9967F88E5FD1}" type="presOf" srcId="{3FE8F1F8-8172-4DF1-8D4F-7B51E1DBF897}" destId="{95CADDC1-B7B0-4ED0-8737-019B7FF906E6}" srcOrd="0" destOrd="0" presId="urn:microsoft.com/office/officeart/2005/8/layout/chevron2"/>
    <dgm:cxn modelId="{F685B519-E7D7-4612-86C3-5C021CD700DB}" type="presOf" srcId="{4FBE120C-583F-405F-BF08-BD59AF44EB1B}" destId="{DDF67DE2-5858-4B8C-9F98-443E979DBDD7}" srcOrd="0" destOrd="0" presId="urn:microsoft.com/office/officeart/2005/8/layout/chevron2"/>
    <dgm:cxn modelId="{B391371D-9695-48E7-9423-F17BEB59CC3F}" type="presOf" srcId="{67A58D85-A4C1-4D27-972A-5277AAE1CB1F}" destId="{1E89F240-98CA-4EBD-8715-02D617AF5FF7}" srcOrd="0" destOrd="0" presId="urn:microsoft.com/office/officeart/2005/8/layout/chevron2"/>
    <dgm:cxn modelId="{5CE5F52F-CBBC-4FAF-A129-9E2CB4423E56}" srcId="{52811A70-D974-40FE-98E0-E121C60D89DA}" destId="{D92B09AF-D231-4C6B-80D9-D0C908F68ED5}" srcOrd="3" destOrd="0" parTransId="{0BE8BCC8-9BF7-45CD-924F-D0322DF85244}" sibTransId="{CCA8EAE8-2156-4167-97A6-BCC16C43C036}"/>
    <dgm:cxn modelId="{10941B38-088D-4593-BE2D-4046CABB7EC5}" srcId="{52811A70-D974-40FE-98E0-E121C60D89DA}" destId="{DCE5CF58-FF30-4BCA-B262-072B6D944393}" srcOrd="1" destOrd="0" parTransId="{8E050DF4-35FF-4A70-8C99-DAD9866F7404}" sibTransId="{A2B3A3B3-C87E-46E7-9E86-5CD4895FCF36}"/>
    <dgm:cxn modelId="{44DFD73B-8D91-485C-A100-CB1C4EC7EA58}" type="presOf" srcId="{CAF06DD1-3E8E-488D-ACB5-8608A63CAD27}" destId="{F21F7C8D-7A96-42CB-938B-7343613DDE8F}" srcOrd="0" destOrd="0" presId="urn:microsoft.com/office/officeart/2005/8/layout/chevron2"/>
    <dgm:cxn modelId="{38825C69-7B40-4A6A-B6C1-99E73483EBB2}" type="presOf" srcId="{52811A70-D974-40FE-98E0-E121C60D89DA}" destId="{6AC45913-AF61-44CA-ABF2-D3985219AE81}" srcOrd="0" destOrd="0" presId="urn:microsoft.com/office/officeart/2005/8/layout/chevron2"/>
    <dgm:cxn modelId="{EA217E49-5435-4B41-98DC-04E76FB07C18}" type="presOf" srcId="{D92B09AF-D231-4C6B-80D9-D0C908F68ED5}" destId="{DE685297-0367-4E62-B1A8-A25E81729E54}" srcOrd="0" destOrd="0" presId="urn:microsoft.com/office/officeart/2005/8/layout/chevron2"/>
    <dgm:cxn modelId="{B975FD6D-C1D1-4219-AEDF-69551BC07369}" srcId="{67A58D85-A4C1-4D27-972A-5277AAE1CB1F}" destId="{CAF06DD1-3E8E-488D-ACB5-8608A63CAD27}" srcOrd="0" destOrd="0" parTransId="{F31F691C-18B0-44F1-A3BC-74AD6AF9873D}" sibTransId="{1CD0DFA2-8828-42C5-8F1F-2B650ACEDE52}"/>
    <dgm:cxn modelId="{500DD76F-9135-46B6-BA1D-C18F28A8013C}" type="presOf" srcId="{1BF39EDA-8101-4A9C-B73F-ADAFA3DAFE51}" destId="{F19F8834-A3FA-4800-B51B-FD71FEE6CFAD}" srcOrd="0" destOrd="0" presId="urn:microsoft.com/office/officeart/2005/8/layout/chevron2"/>
    <dgm:cxn modelId="{2F2BBA71-307A-47D6-9BBE-71D468084D9B}" srcId="{D92B09AF-D231-4C6B-80D9-D0C908F68ED5}" destId="{9CCA3ACE-711E-4CAE-9492-272C2A0D2AA9}" srcOrd="0" destOrd="0" parTransId="{1255873B-4340-4C6B-BA20-7830B437AA75}" sibTransId="{2C93ACB8-8027-48ED-8B62-90755F4F6EA0}"/>
    <dgm:cxn modelId="{78FD8B55-F05C-47EA-9380-3F8C7FC53313}" srcId="{52811A70-D974-40FE-98E0-E121C60D89DA}" destId="{67A58D85-A4C1-4D27-972A-5277AAE1CB1F}" srcOrd="0" destOrd="0" parTransId="{443C8A0B-9A0C-4BA5-BBA2-F8075091567A}" sibTransId="{83644127-8EB1-4FAC-8FB0-46A4683DC28D}"/>
    <dgm:cxn modelId="{EF176C84-509C-4A91-AE84-CD40512F4630}" srcId="{DCE5CF58-FF30-4BCA-B262-072B6D944393}" destId="{4FBE120C-583F-405F-BF08-BD59AF44EB1B}" srcOrd="0" destOrd="0" parTransId="{A462CA3E-3015-4670-996B-A02745E0EF17}" sibTransId="{10E5E551-4245-441A-B3D0-60452A80C036}"/>
    <dgm:cxn modelId="{A91259A1-C509-49A1-9717-2DE5D4DB2D65}" type="presOf" srcId="{9CCA3ACE-711E-4CAE-9492-272C2A0D2AA9}" destId="{346A3360-9F87-4452-85AE-84849A49FEE1}" srcOrd="0" destOrd="0" presId="urn:microsoft.com/office/officeart/2005/8/layout/chevron2"/>
    <dgm:cxn modelId="{5C6C94C2-B3F9-46C3-9A5E-86D1090C6636}" type="presOf" srcId="{DCE5CF58-FF30-4BCA-B262-072B6D944393}" destId="{C23A56AD-092F-4BEA-A5C4-166DE50214B7}" srcOrd="0" destOrd="0" presId="urn:microsoft.com/office/officeart/2005/8/layout/chevron2"/>
    <dgm:cxn modelId="{8F3D02DD-2A77-4CEC-940B-4C6812AF38D6}" srcId="{3FE8F1F8-8172-4DF1-8D4F-7B51E1DBF897}" destId="{1BF39EDA-8101-4A9C-B73F-ADAFA3DAFE51}" srcOrd="0" destOrd="0" parTransId="{96CA5C64-2FF6-4498-82EA-EFE852F8CB99}" sibTransId="{BC9A0815-7EDD-4F7A-AEBD-B0C6ECDA19FE}"/>
    <dgm:cxn modelId="{F1E4C2FF-9FBB-48C3-AA8A-FD3111EE10FC}" srcId="{52811A70-D974-40FE-98E0-E121C60D89DA}" destId="{3FE8F1F8-8172-4DF1-8D4F-7B51E1DBF897}" srcOrd="2" destOrd="0" parTransId="{76F646E2-AC15-416A-AC01-C1F856ADAB7C}" sibTransId="{6BDD856E-2105-47DD-A2DB-BAEA25EBED36}"/>
    <dgm:cxn modelId="{7175E119-66B2-427A-A599-FB3670AB3F8C}" type="presParOf" srcId="{6AC45913-AF61-44CA-ABF2-D3985219AE81}" destId="{B0F674F6-9C16-4B64-ABAF-1A456590CDD0}" srcOrd="0" destOrd="0" presId="urn:microsoft.com/office/officeart/2005/8/layout/chevron2"/>
    <dgm:cxn modelId="{8327A0A2-0B00-4981-91D3-B7BB28D53EE5}" type="presParOf" srcId="{B0F674F6-9C16-4B64-ABAF-1A456590CDD0}" destId="{1E89F240-98CA-4EBD-8715-02D617AF5FF7}" srcOrd="0" destOrd="0" presId="urn:microsoft.com/office/officeart/2005/8/layout/chevron2"/>
    <dgm:cxn modelId="{3379E9C6-BC25-4501-9D8B-FF49C1339E9B}" type="presParOf" srcId="{B0F674F6-9C16-4B64-ABAF-1A456590CDD0}" destId="{F21F7C8D-7A96-42CB-938B-7343613DDE8F}" srcOrd="1" destOrd="0" presId="urn:microsoft.com/office/officeart/2005/8/layout/chevron2"/>
    <dgm:cxn modelId="{C7F958AC-356C-49ED-8231-6839C083FC61}" type="presParOf" srcId="{6AC45913-AF61-44CA-ABF2-D3985219AE81}" destId="{C5AABEA4-E1D4-485D-B034-B1B37A06B06F}" srcOrd="1" destOrd="0" presId="urn:microsoft.com/office/officeart/2005/8/layout/chevron2"/>
    <dgm:cxn modelId="{DC31C72B-727D-42DF-BB9C-A8ECD0CF1949}" type="presParOf" srcId="{6AC45913-AF61-44CA-ABF2-D3985219AE81}" destId="{B9D86429-810F-4B4A-A1F2-412E919C0839}" srcOrd="2" destOrd="0" presId="urn:microsoft.com/office/officeart/2005/8/layout/chevron2"/>
    <dgm:cxn modelId="{3FC7A3FC-5680-45B7-9CB9-4C018072CAD2}" type="presParOf" srcId="{B9D86429-810F-4B4A-A1F2-412E919C0839}" destId="{C23A56AD-092F-4BEA-A5C4-166DE50214B7}" srcOrd="0" destOrd="0" presId="urn:microsoft.com/office/officeart/2005/8/layout/chevron2"/>
    <dgm:cxn modelId="{8783A055-82E4-4FAB-8A02-B93E190EAF04}" type="presParOf" srcId="{B9D86429-810F-4B4A-A1F2-412E919C0839}" destId="{DDF67DE2-5858-4B8C-9F98-443E979DBDD7}" srcOrd="1" destOrd="0" presId="urn:microsoft.com/office/officeart/2005/8/layout/chevron2"/>
    <dgm:cxn modelId="{E60D34D0-4CA3-437F-97A0-DF30FB0BBBF0}" type="presParOf" srcId="{6AC45913-AF61-44CA-ABF2-D3985219AE81}" destId="{34CE37E9-743E-4395-AF00-ADAFCF30928E}" srcOrd="3" destOrd="0" presId="urn:microsoft.com/office/officeart/2005/8/layout/chevron2"/>
    <dgm:cxn modelId="{1832BF78-AAAD-42DF-AF0A-6519889726E3}" type="presParOf" srcId="{6AC45913-AF61-44CA-ABF2-D3985219AE81}" destId="{EBD0C1D1-C66A-4433-9804-5BE790D7059F}" srcOrd="4" destOrd="0" presId="urn:microsoft.com/office/officeart/2005/8/layout/chevron2"/>
    <dgm:cxn modelId="{2B3F3488-7C90-4194-B1F4-33A8DE79A6E5}" type="presParOf" srcId="{EBD0C1D1-C66A-4433-9804-5BE790D7059F}" destId="{95CADDC1-B7B0-4ED0-8737-019B7FF906E6}" srcOrd="0" destOrd="0" presId="urn:microsoft.com/office/officeart/2005/8/layout/chevron2"/>
    <dgm:cxn modelId="{1114BB9B-A009-49A0-8E74-30E02320FF7B}" type="presParOf" srcId="{EBD0C1D1-C66A-4433-9804-5BE790D7059F}" destId="{F19F8834-A3FA-4800-B51B-FD71FEE6CFAD}" srcOrd="1" destOrd="0" presId="urn:microsoft.com/office/officeart/2005/8/layout/chevron2"/>
    <dgm:cxn modelId="{C0C314FD-C8AB-4608-9FD5-4E3477889F3F}" type="presParOf" srcId="{6AC45913-AF61-44CA-ABF2-D3985219AE81}" destId="{145E9472-A45E-4A68-BAA5-D3C088595BFB}" srcOrd="5" destOrd="0" presId="urn:microsoft.com/office/officeart/2005/8/layout/chevron2"/>
    <dgm:cxn modelId="{32AEE8DA-63F4-4A1E-B261-98A31AF901BF}" type="presParOf" srcId="{6AC45913-AF61-44CA-ABF2-D3985219AE81}" destId="{0F214828-3E61-479B-BA9A-C4670A6A594C}" srcOrd="6" destOrd="0" presId="urn:microsoft.com/office/officeart/2005/8/layout/chevron2"/>
    <dgm:cxn modelId="{EC1414AE-9D71-4083-A816-EE80370345E4}" type="presParOf" srcId="{0F214828-3E61-479B-BA9A-C4670A6A594C}" destId="{DE685297-0367-4E62-B1A8-A25E81729E54}" srcOrd="0" destOrd="0" presId="urn:microsoft.com/office/officeart/2005/8/layout/chevron2"/>
    <dgm:cxn modelId="{A46FD440-4B88-4425-BB7B-E4F6F11F3DD5}" type="presParOf" srcId="{0F214828-3E61-479B-BA9A-C4670A6A594C}" destId="{346A3360-9F87-4452-85AE-84849A49FEE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851F5D-7710-49AD-8A42-9B453184D0BC}">
      <dsp:nvSpPr>
        <dsp:cNvPr id="0" name=""/>
        <dsp:cNvSpPr/>
      </dsp:nvSpPr>
      <dsp:spPr>
        <a:xfrm>
          <a:off x="0" y="761598"/>
          <a:ext cx="5161312" cy="933428"/>
        </a:xfrm>
        <a:prstGeom prst="rect">
          <a:avLst/>
        </a:prstGeom>
        <a:solidFill>
          <a:schemeClr val="accent6">
            <a:lumMod val="40000"/>
            <a:lumOff val="60000"/>
            <a:alpha val="90000"/>
          </a:schemeClr>
        </a:solidFill>
        <a:ln w="34925" cap="flat" cmpd="sng" algn="in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70688" rIns="170688" bIns="170688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i="0" kern="1200" dirty="0">
              <a:latin typeface="Arial Rounded MT Bold" panose="020F0704030504030204" pitchFamily="34" charset="0"/>
            </a:rPr>
            <a:t>Mandatory Access Control </a:t>
          </a:r>
        </a:p>
      </dsp:txBody>
      <dsp:txXfrm>
        <a:off x="825810" y="761598"/>
        <a:ext cx="4335502" cy="933428"/>
      </dsp:txXfrm>
    </dsp:sp>
    <dsp:sp modelId="{546389E8-3503-4A8F-99E9-B43D7DF1215A}">
      <dsp:nvSpPr>
        <dsp:cNvPr id="0" name=""/>
        <dsp:cNvSpPr/>
      </dsp:nvSpPr>
      <dsp:spPr>
        <a:xfrm>
          <a:off x="688461" y="1697981"/>
          <a:ext cx="3745455" cy="2834385"/>
        </a:xfrm>
        <a:prstGeom prst="rect">
          <a:avLst/>
        </a:prstGeom>
        <a:solidFill>
          <a:schemeClr val="accent2">
            <a:tint val="40000"/>
            <a:alpha val="90000"/>
            <a:hueOff val="-11941"/>
            <a:satOff val="-18222"/>
            <a:lumOff val="-1882"/>
            <a:alphaOff val="0"/>
          </a:schemeClr>
        </a:solidFill>
        <a:ln w="34925" cap="flat" cmpd="sng" algn="in">
          <a:solidFill>
            <a:schemeClr val="accent2">
              <a:tint val="40000"/>
              <a:alpha val="90000"/>
              <a:hueOff val="-11941"/>
              <a:satOff val="-18222"/>
              <a:lumOff val="-18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0904" rIns="120904" bIns="120904" numCol="1" spcCol="1270" anchor="t" anchorCtr="0">
          <a:noAutofit/>
        </a:bodyPr>
        <a:lstStyle/>
        <a:p>
          <a:pPr marL="0" lvl="0" indent="0" algn="just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700" b="0" i="0" kern="1200" dirty="0">
              <a:latin typeface="Arial Rounded MT Bold" panose="020F0704030504030204" pitchFamily="34" charset="0"/>
            </a:rPr>
            <a:t>Centrally managed by administrators.</a:t>
          </a:r>
        </a:p>
        <a:p>
          <a:pPr marL="0" lvl="0" indent="0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700" b="0" i="0" kern="1200" dirty="0">
            <a:latin typeface="Arial Rounded MT Bold" panose="020F0704030504030204" pitchFamily="34" charset="0"/>
          </a:endParaRPr>
        </a:p>
        <a:p>
          <a:pPr marL="0" lvl="0" indent="0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0" i="0" kern="1200" dirty="0">
              <a:latin typeface="Arial Rounded MT Bold" panose="020F0704030504030204" pitchFamily="34" charset="0"/>
            </a:rPr>
            <a:t>Strict, non-negotiable access rules.</a:t>
          </a:r>
        </a:p>
        <a:p>
          <a:pPr marL="0" lvl="0" indent="0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700" b="0" i="0" kern="1200" dirty="0">
            <a:latin typeface="Arial Rounded MT Bold" panose="020F0704030504030204" pitchFamily="34" charset="0"/>
          </a:endParaRPr>
        </a:p>
        <a:p>
          <a:pPr marL="0" lvl="0" indent="0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0" i="0" kern="1200" dirty="0">
              <a:latin typeface="Arial Rounded MT Bold" panose="020F0704030504030204" pitchFamily="34" charset="0"/>
            </a:rPr>
            <a:t>Ideal for high-security environments.</a:t>
          </a:r>
          <a:endParaRPr lang="en-IN" sz="1700" kern="1200" dirty="0">
            <a:latin typeface="Arial Rounded MT Bold" panose="020F0704030504030204" pitchFamily="34" charset="0"/>
          </a:endParaRPr>
        </a:p>
      </dsp:txBody>
      <dsp:txXfrm>
        <a:off x="1287734" y="1697981"/>
        <a:ext cx="3146182" cy="2834385"/>
      </dsp:txXfrm>
    </dsp:sp>
    <dsp:sp modelId="{2DC117A1-7A75-4C3C-B773-6B2EAF2822F8}">
      <dsp:nvSpPr>
        <dsp:cNvPr id="0" name=""/>
        <dsp:cNvSpPr/>
      </dsp:nvSpPr>
      <dsp:spPr>
        <a:xfrm>
          <a:off x="92983" y="913951"/>
          <a:ext cx="650271" cy="621642"/>
        </a:xfrm>
        <a:prstGeom prst="ellipse">
          <a:avLst/>
        </a:prstGeom>
        <a:solidFill>
          <a:srgbClr val="92D050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1</a:t>
          </a:r>
          <a:endParaRPr lang="en-IN" sz="3300" kern="1200" dirty="0"/>
        </a:p>
      </dsp:txBody>
      <dsp:txXfrm>
        <a:off x="188213" y="1004988"/>
        <a:ext cx="459811" cy="439568"/>
      </dsp:txXfrm>
    </dsp:sp>
    <dsp:sp modelId="{18B70C20-F5F5-4E26-9AFC-9F57102B3233}">
      <dsp:nvSpPr>
        <dsp:cNvPr id="0" name=""/>
        <dsp:cNvSpPr/>
      </dsp:nvSpPr>
      <dsp:spPr>
        <a:xfrm>
          <a:off x="5863917" y="761598"/>
          <a:ext cx="5110052" cy="906851"/>
        </a:xfrm>
        <a:prstGeom prst="rect">
          <a:avLst/>
        </a:prstGeom>
        <a:solidFill>
          <a:schemeClr val="accent6">
            <a:lumMod val="40000"/>
            <a:lumOff val="60000"/>
            <a:alpha val="90000"/>
          </a:schemeClr>
        </a:solidFill>
        <a:ln w="34925" cap="flat" cmpd="sng" algn="in">
          <a:solidFill>
            <a:schemeClr val="accent2">
              <a:tint val="40000"/>
              <a:alpha val="90000"/>
              <a:hueOff val="-23882"/>
              <a:satOff val="-36445"/>
              <a:lumOff val="-37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70688" rIns="170688" bIns="170688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i="0" kern="1200" dirty="0">
              <a:latin typeface="Arial Rounded MT Bold" panose="020F0704030504030204" pitchFamily="34" charset="0"/>
            </a:rPr>
            <a:t>Discretionary Access Control </a:t>
          </a:r>
          <a:endParaRPr lang="en-IN" sz="2400" kern="1200" dirty="0">
            <a:latin typeface="Arial Rounded MT Bold" panose="020F0704030504030204" pitchFamily="34" charset="0"/>
          </a:endParaRPr>
        </a:p>
      </dsp:txBody>
      <dsp:txXfrm>
        <a:off x="6681526" y="761598"/>
        <a:ext cx="4292444" cy="906851"/>
      </dsp:txXfrm>
    </dsp:sp>
    <dsp:sp modelId="{A1D8D938-95BC-4486-AA64-34F5DD2EF862}">
      <dsp:nvSpPr>
        <dsp:cNvPr id="0" name=""/>
        <dsp:cNvSpPr/>
      </dsp:nvSpPr>
      <dsp:spPr>
        <a:xfrm>
          <a:off x="6555539" y="1668449"/>
          <a:ext cx="3726810" cy="2971767"/>
        </a:xfrm>
        <a:prstGeom prst="rect">
          <a:avLst/>
        </a:prstGeom>
        <a:solidFill>
          <a:schemeClr val="bg2">
            <a:lumMod val="10000"/>
            <a:lumOff val="90000"/>
            <a:alpha val="90000"/>
          </a:schemeClr>
        </a:solidFill>
        <a:ln w="34925" cap="flat" cmpd="sng" algn="in">
          <a:solidFill>
            <a:schemeClr val="accent2">
              <a:tint val="40000"/>
              <a:alpha val="90000"/>
              <a:hueOff val="-35823"/>
              <a:satOff val="-54667"/>
              <a:lumOff val="-564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0904" rIns="120904" bIns="120904" numCol="1" spcCol="1270" anchor="t" anchorCtr="0">
          <a:noAutofit/>
        </a:bodyPr>
        <a:lstStyle/>
        <a:p>
          <a:pPr marL="0" lvl="0" indent="0" algn="just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>
              <a:latin typeface="Arial Rounded MT Bold" panose="020F0704030504030204" pitchFamily="34" charset="0"/>
            </a:rPr>
            <a:t>Users can set permissions for their resources.</a:t>
          </a:r>
          <a:endParaRPr lang="en-IN" sz="1700" b="0" i="0" kern="1200" dirty="0">
            <a:latin typeface="Arial Rounded MT Bold" panose="020F0704030504030204" pitchFamily="34" charset="0"/>
          </a:endParaRPr>
        </a:p>
        <a:p>
          <a:pPr marL="0" lvl="0" indent="0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700" b="0" i="0" kern="1200" dirty="0">
            <a:latin typeface="Arial Rounded MT Bold" panose="020F0704030504030204" pitchFamily="34" charset="0"/>
          </a:endParaRPr>
        </a:p>
        <a:p>
          <a:pPr marL="0" lvl="0" indent="0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>
              <a:latin typeface="Arial Rounded MT Bold" panose="020F0704030504030204" pitchFamily="34" charset="0"/>
            </a:rPr>
            <a:t>More flexible but less secure. </a:t>
          </a:r>
        </a:p>
        <a:p>
          <a:pPr marL="0" lvl="0" indent="0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b="0" i="0" kern="1200" dirty="0">
            <a:latin typeface="Arial Rounded MT Bold" panose="020F0704030504030204" pitchFamily="34" charset="0"/>
          </a:endParaRPr>
        </a:p>
        <a:p>
          <a:pPr marL="0" lvl="0" indent="0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>
              <a:latin typeface="Arial Rounded MT Bold" panose="020F0704030504030204" pitchFamily="34" charset="0"/>
            </a:rPr>
            <a:t>MAC enforces mandatory policies, while DAC allows discretionary control.</a:t>
          </a:r>
          <a:endParaRPr lang="en-IN" sz="1700" kern="1200" dirty="0">
            <a:latin typeface="Arial Rounded MT Bold" panose="020F0704030504030204" pitchFamily="34" charset="0"/>
          </a:endParaRPr>
        </a:p>
      </dsp:txBody>
      <dsp:txXfrm>
        <a:off x="7151828" y="1668449"/>
        <a:ext cx="3130520" cy="2971767"/>
      </dsp:txXfrm>
    </dsp:sp>
    <dsp:sp modelId="{AC91F9EA-0923-4D96-8FA2-A01482CD1A99}">
      <dsp:nvSpPr>
        <dsp:cNvPr id="0" name=""/>
        <dsp:cNvSpPr/>
      </dsp:nvSpPr>
      <dsp:spPr>
        <a:xfrm>
          <a:off x="5926010" y="866694"/>
          <a:ext cx="680477" cy="645053"/>
        </a:xfrm>
        <a:prstGeom prst="ellipse">
          <a:avLst/>
        </a:prstGeom>
        <a:solidFill>
          <a:srgbClr val="92D050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2</a:t>
          </a:r>
          <a:endParaRPr lang="en-IN" sz="3300" kern="1200" dirty="0"/>
        </a:p>
      </dsp:txBody>
      <dsp:txXfrm>
        <a:off x="6025664" y="961160"/>
        <a:ext cx="481169" cy="4561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9F240-98CA-4EBD-8715-02D617AF5FF7}">
      <dsp:nvSpPr>
        <dsp:cNvPr id="0" name=""/>
        <dsp:cNvSpPr/>
      </dsp:nvSpPr>
      <dsp:spPr>
        <a:xfrm rot="5400000">
          <a:off x="-178309" y="180392"/>
          <a:ext cx="1188728" cy="832110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 dirty="0">
              <a:latin typeface="Arial Rounded MT Bold" panose="020F0704030504030204" pitchFamily="34" charset="0"/>
            </a:rPr>
            <a:t>1</a:t>
          </a:r>
          <a:endParaRPr lang="en-IN" sz="2400" b="1" kern="1200" dirty="0">
            <a:latin typeface="Arial Rounded MT Bold" panose="020F0704030504030204" pitchFamily="34" charset="0"/>
          </a:endParaRPr>
        </a:p>
      </dsp:txBody>
      <dsp:txXfrm rot="-5400000">
        <a:off x="0" y="418138"/>
        <a:ext cx="832110" cy="356618"/>
      </dsp:txXfrm>
    </dsp:sp>
    <dsp:sp modelId="{F21F7C8D-7A96-42CB-938B-7343613DDE8F}">
      <dsp:nvSpPr>
        <dsp:cNvPr id="0" name=""/>
        <dsp:cNvSpPr/>
      </dsp:nvSpPr>
      <dsp:spPr>
        <a:xfrm rot="5400000">
          <a:off x="3005806" y="-2171612"/>
          <a:ext cx="772673" cy="5120065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800" b="1" u="sng" kern="1200" dirty="0">
              <a:highlight>
                <a:srgbClr val="FFFF00"/>
              </a:highlight>
              <a:latin typeface="Arial Rounded MT Bold" panose="020F0704030504030204" pitchFamily="34" charset="0"/>
            </a:rPr>
            <a:t>Strong Security:</a:t>
          </a:r>
          <a:r>
            <a:rPr lang="en-IN" sz="1800" b="1" u="none" kern="1200" dirty="0">
              <a:latin typeface="Arial Rounded MT Bold" panose="020F0704030504030204" pitchFamily="34" charset="0"/>
            </a:rPr>
            <a:t> </a:t>
          </a:r>
          <a:r>
            <a:rPr lang="en-US" sz="1800" kern="1200" dirty="0">
              <a:latin typeface="Arial Rounded MT Bold" panose="020F0704030504030204" pitchFamily="34" charset="0"/>
            </a:rPr>
            <a:t>Prevents unauthorized access and data breaches.</a:t>
          </a:r>
          <a:endParaRPr lang="en-IN" sz="1800" kern="1200" dirty="0">
            <a:latin typeface="Arial Rounded MT Bold" panose="020F0704030504030204" pitchFamily="34" charset="0"/>
          </a:endParaRPr>
        </a:p>
      </dsp:txBody>
      <dsp:txXfrm rot="-5400000">
        <a:off x="832111" y="39802"/>
        <a:ext cx="5082346" cy="697235"/>
      </dsp:txXfrm>
    </dsp:sp>
    <dsp:sp modelId="{C23A56AD-092F-4BEA-A5C4-166DE50214B7}">
      <dsp:nvSpPr>
        <dsp:cNvPr id="0" name=""/>
        <dsp:cNvSpPr/>
      </dsp:nvSpPr>
      <dsp:spPr>
        <a:xfrm rot="5400000">
          <a:off x="-178309" y="1221600"/>
          <a:ext cx="1188728" cy="832110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240" tIns="0" rIns="15240" bIns="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 dirty="0">
              <a:latin typeface="Arial Rounded MT Bold" panose="020F0704030504030204" pitchFamily="34" charset="0"/>
            </a:rPr>
            <a:t>2</a:t>
          </a:r>
          <a:endParaRPr lang="en-IN" sz="2400" b="1" kern="1200" dirty="0">
            <a:latin typeface="Arial Rounded MT Bold" panose="020F0704030504030204" pitchFamily="34" charset="0"/>
          </a:endParaRPr>
        </a:p>
      </dsp:txBody>
      <dsp:txXfrm rot="-5400000">
        <a:off x="0" y="1459346"/>
        <a:ext cx="832110" cy="356618"/>
      </dsp:txXfrm>
    </dsp:sp>
    <dsp:sp modelId="{DDF67DE2-5858-4B8C-9F98-443E979DBDD7}">
      <dsp:nvSpPr>
        <dsp:cNvPr id="0" name=""/>
        <dsp:cNvSpPr/>
      </dsp:nvSpPr>
      <dsp:spPr>
        <a:xfrm rot="5400000">
          <a:off x="3005806" y="-1130405"/>
          <a:ext cx="772673" cy="5120065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800" b="1" u="sng" kern="1200" dirty="0">
              <a:highlight>
                <a:srgbClr val="FFFF00"/>
              </a:highlight>
              <a:latin typeface="Arial Rounded MT Bold" panose="020F0704030504030204" pitchFamily="34" charset="0"/>
            </a:rPr>
            <a:t>Consistent Enforcement</a:t>
          </a:r>
          <a:r>
            <a:rPr lang="en-IN" sz="1800" u="sng" kern="1200" dirty="0">
              <a:highlight>
                <a:srgbClr val="FFFF00"/>
              </a:highlight>
              <a:latin typeface="Arial Rounded MT Bold" panose="020F0704030504030204" pitchFamily="34" charset="0"/>
            </a:rPr>
            <a:t>:</a:t>
          </a:r>
          <a:r>
            <a:rPr lang="en-IN" sz="1800" u="none" kern="1200" dirty="0">
              <a:latin typeface="Arial Rounded MT Bold" panose="020F0704030504030204" pitchFamily="34" charset="0"/>
            </a:rPr>
            <a:t> </a:t>
          </a:r>
          <a:r>
            <a:rPr lang="en-US" sz="1800" kern="1200" dirty="0">
              <a:latin typeface="Arial Rounded MT Bold" panose="020F0704030504030204" pitchFamily="34" charset="0"/>
            </a:rPr>
            <a:t>Centralized control ensures uniform application of policies.</a:t>
          </a:r>
          <a:endParaRPr lang="en-IN" sz="1800" kern="1200" dirty="0">
            <a:latin typeface="Arial Rounded MT Bold" panose="020F0704030504030204" pitchFamily="34" charset="0"/>
          </a:endParaRPr>
        </a:p>
      </dsp:txBody>
      <dsp:txXfrm rot="-5400000">
        <a:off x="832111" y="1081009"/>
        <a:ext cx="5082346" cy="697235"/>
      </dsp:txXfrm>
    </dsp:sp>
    <dsp:sp modelId="{95CADDC1-B7B0-4ED0-8737-019B7FF906E6}">
      <dsp:nvSpPr>
        <dsp:cNvPr id="0" name=""/>
        <dsp:cNvSpPr/>
      </dsp:nvSpPr>
      <dsp:spPr>
        <a:xfrm rot="5400000">
          <a:off x="-178309" y="2262807"/>
          <a:ext cx="1188728" cy="832110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 dirty="0">
              <a:latin typeface="Arial Rounded MT Bold" panose="020F0704030504030204" pitchFamily="34" charset="0"/>
            </a:rPr>
            <a:t>3</a:t>
          </a:r>
          <a:endParaRPr lang="en-IN" sz="2400" b="1" kern="1200" dirty="0">
            <a:latin typeface="Arial Rounded MT Bold" panose="020F0704030504030204" pitchFamily="34" charset="0"/>
          </a:endParaRPr>
        </a:p>
      </dsp:txBody>
      <dsp:txXfrm rot="-5400000">
        <a:off x="0" y="2500553"/>
        <a:ext cx="832110" cy="356618"/>
      </dsp:txXfrm>
    </dsp:sp>
    <dsp:sp modelId="{F19F8834-A3FA-4800-B51B-FD71FEE6CFAD}">
      <dsp:nvSpPr>
        <dsp:cNvPr id="0" name=""/>
        <dsp:cNvSpPr/>
      </dsp:nvSpPr>
      <dsp:spPr>
        <a:xfrm rot="5400000">
          <a:off x="3005806" y="-89197"/>
          <a:ext cx="772673" cy="5120065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800" b="1" u="sng" kern="1200" dirty="0">
              <a:highlight>
                <a:srgbClr val="FFFF00"/>
              </a:highlight>
              <a:latin typeface="Arial Rounded MT Bold" panose="020F0704030504030204" pitchFamily="34" charset="0"/>
            </a:rPr>
            <a:t>Compliance:</a:t>
          </a:r>
          <a:r>
            <a:rPr lang="en-IN" sz="1800" b="1" u="none" kern="1200" dirty="0">
              <a:latin typeface="Arial Rounded MT Bold" panose="020F0704030504030204" pitchFamily="34" charset="0"/>
            </a:rPr>
            <a:t> </a:t>
          </a:r>
          <a:r>
            <a:rPr lang="en-US" sz="1800" kern="1200" dirty="0">
              <a:latin typeface="Arial Rounded MT Bold" panose="020F0704030504030204" pitchFamily="34" charset="0"/>
            </a:rPr>
            <a:t>Helps meet regulatory and legal requirements.</a:t>
          </a:r>
          <a:endParaRPr lang="en-IN" sz="1800" kern="1200" dirty="0">
            <a:latin typeface="Arial Rounded MT Bold" panose="020F0704030504030204" pitchFamily="34" charset="0"/>
          </a:endParaRPr>
        </a:p>
      </dsp:txBody>
      <dsp:txXfrm rot="-5400000">
        <a:off x="832111" y="2122217"/>
        <a:ext cx="5082346" cy="697235"/>
      </dsp:txXfrm>
    </dsp:sp>
    <dsp:sp modelId="{DE685297-0367-4E62-B1A8-A25E81729E54}">
      <dsp:nvSpPr>
        <dsp:cNvPr id="0" name=""/>
        <dsp:cNvSpPr/>
      </dsp:nvSpPr>
      <dsp:spPr>
        <a:xfrm rot="5400000">
          <a:off x="-178309" y="3304015"/>
          <a:ext cx="1188728" cy="832110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240" tIns="15240" rIns="15240" bIns="1524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Arial Rounded MT Bold" panose="020F0704030504030204" pitchFamily="34" charset="0"/>
            </a:rPr>
            <a:t>4</a:t>
          </a:r>
          <a:endParaRPr lang="en-IN" sz="2400" b="1" kern="1200" dirty="0">
            <a:latin typeface="Arial Rounded MT Bold" panose="020F0704030504030204" pitchFamily="34" charset="0"/>
          </a:endParaRPr>
        </a:p>
      </dsp:txBody>
      <dsp:txXfrm rot="-5400000">
        <a:off x="0" y="3541761"/>
        <a:ext cx="832110" cy="356618"/>
      </dsp:txXfrm>
    </dsp:sp>
    <dsp:sp modelId="{346A3360-9F87-4452-85AE-84849A49FEE1}">
      <dsp:nvSpPr>
        <dsp:cNvPr id="0" name=""/>
        <dsp:cNvSpPr/>
      </dsp:nvSpPr>
      <dsp:spPr>
        <a:xfrm rot="5400000">
          <a:off x="3005806" y="952009"/>
          <a:ext cx="772673" cy="5120065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IN" sz="1800" b="1" i="0" u="sng" kern="1200" dirty="0">
              <a:highlight>
                <a:srgbClr val="FFFF00"/>
              </a:highlight>
              <a:latin typeface="Arial Rounded MT Bold" panose="020F0704030504030204" pitchFamily="34" charset="0"/>
            </a:rPr>
            <a:t>Protection of Sensitive Data:</a:t>
          </a:r>
          <a:r>
            <a:rPr lang="en-IN" sz="1800" b="1" i="0" u="none" kern="1200" dirty="0">
              <a:latin typeface="Arial Rounded MT Bold" panose="020F0704030504030204" pitchFamily="34" charset="0"/>
            </a:rPr>
            <a:t> </a:t>
          </a:r>
          <a:r>
            <a:rPr lang="en-US" sz="1800" b="0" i="0" kern="1200" dirty="0">
              <a:latin typeface="Arial Rounded MT Bold" panose="020F0704030504030204" pitchFamily="34" charset="0"/>
            </a:rPr>
            <a:t>Ideal for classified or confidential information.</a:t>
          </a:r>
          <a:endParaRPr lang="en-IN" sz="1800" kern="1200" dirty="0">
            <a:latin typeface="Arial Rounded MT Bold" panose="020F0704030504030204" pitchFamily="34" charset="0"/>
          </a:endParaRPr>
        </a:p>
      </dsp:txBody>
      <dsp:txXfrm rot="-5400000">
        <a:off x="832111" y="3163424"/>
        <a:ext cx="5082346" cy="6972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9F240-98CA-4EBD-8715-02D617AF5FF7}">
      <dsp:nvSpPr>
        <dsp:cNvPr id="0" name=""/>
        <dsp:cNvSpPr/>
      </dsp:nvSpPr>
      <dsp:spPr>
        <a:xfrm rot="5400000">
          <a:off x="-185205" y="186004"/>
          <a:ext cx="1234700" cy="864290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875" tIns="15875" rIns="15875" bIns="15875" numCol="1" spcCol="1270" anchor="b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 dirty="0">
              <a:latin typeface="Arial Rounded MT Bold" panose="020F0704030504030204" pitchFamily="34" charset="0"/>
            </a:rPr>
            <a:t>1</a:t>
          </a:r>
          <a:endParaRPr lang="en-IN" sz="2500" b="1" kern="1200" dirty="0">
            <a:latin typeface="Arial Rounded MT Bold" panose="020F0704030504030204" pitchFamily="34" charset="0"/>
          </a:endParaRPr>
        </a:p>
      </dsp:txBody>
      <dsp:txXfrm rot="-5400000">
        <a:off x="0" y="432944"/>
        <a:ext cx="864290" cy="370410"/>
      </dsp:txXfrm>
    </dsp:sp>
    <dsp:sp modelId="{F21F7C8D-7A96-42CB-938B-7343613DDE8F}">
      <dsp:nvSpPr>
        <dsp:cNvPr id="0" name=""/>
        <dsp:cNvSpPr/>
      </dsp:nvSpPr>
      <dsp:spPr>
        <a:xfrm rot="5400000">
          <a:off x="3100153" y="-2235063"/>
          <a:ext cx="802555" cy="5274280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800" b="1" u="sng" kern="1200" dirty="0">
              <a:highlight>
                <a:srgbClr val="FFFF00"/>
              </a:highlight>
              <a:latin typeface="Arial Rounded MT Bold" panose="020F0704030504030204" pitchFamily="34" charset="0"/>
            </a:rPr>
            <a:t>Rigidity:</a:t>
          </a:r>
          <a:r>
            <a:rPr lang="en-IN" sz="1800" b="1" u="sng" kern="1200" dirty="0">
              <a:latin typeface="Arial Rounded MT Bold" panose="020F0704030504030204" pitchFamily="34" charset="0"/>
            </a:rPr>
            <a:t> </a:t>
          </a:r>
          <a:r>
            <a:rPr lang="en-US" sz="1800" kern="1200" dirty="0">
              <a:latin typeface="Arial Rounded MT Bold" panose="020F0704030504030204" pitchFamily="34" charset="0"/>
            </a:rPr>
            <a:t>Strict policies can reduce flexibility and usability.</a:t>
          </a:r>
          <a:endParaRPr lang="en-IN" sz="1800" kern="1200" dirty="0">
            <a:latin typeface="Arial Rounded MT Bold" panose="020F0704030504030204" pitchFamily="34" charset="0"/>
          </a:endParaRPr>
        </a:p>
      </dsp:txBody>
      <dsp:txXfrm rot="-5400000">
        <a:off x="864291" y="39977"/>
        <a:ext cx="5235102" cy="724199"/>
      </dsp:txXfrm>
    </dsp:sp>
    <dsp:sp modelId="{C23A56AD-092F-4BEA-A5C4-166DE50214B7}">
      <dsp:nvSpPr>
        <dsp:cNvPr id="0" name=""/>
        <dsp:cNvSpPr/>
      </dsp:nvSpPr>
      <dsp:spPr>
        <a:xfrm rot="5400000">
          <a:off x="-185205" y="1273707"/>
          <a:ext cx="1234700" cy="864290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875" tIns="0" rIns="15875" bIns="0" numCol="1" spcCol="1270" anchor="b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 dirty="0">
              <a:latin typeface="Arial Rounded MT Bold" panose="020F0704030504030204" pitchFamily="34" charset="0"/>
            </a:rPr>
            <a:t>2</a:t>
          </a:r>
          <a:endParaRPr lang="en-IN" sz="2500" b="1" kern="1200" dirty="0">
            <a:latin typeface="Arial Rounded MT Bold" panose="020F0704030504030204" pitchFamily="34" charset="0"/>
          </a:endParaRPr>
        </a:p>
      </dsp:txBody>
      <dsp:txXfrm rot="-5400000">
        <a:off x="0" y="1520647"/>
        <a:ext cx="864290" cy="370410"/>
      </dsp:txXfrm>
    </dsp:sp>
    <dsp:sp modelId="{DDF67DE2-5858-4B8C-9F98-443E979DBDD7}">
      <dsp:nvSpPr>
        <dsp:cNvPr id="0" name=""/>
        <dsp:cNvSpPr/>
      </dsp:nvSpPr>
      <dsp:spPr>
        <a:xfrm rot="5400000">
          <a:off x="3100153" y="-1147360"/>
          <a:ext cx="802555" cy="5274280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800" b="1" u="sng" kern="1200" dirty="0">
              <a:highlight>
                <a:srgbClr val="FFFF00"/>
              </a:highlight>
              <a:latin typeface="Arial Rounded MT Bold" panose="020F0704030504030204" pitchFamily="34" charset="0"/>
            </a:rPr>
            <a:t>Complexity:</a:t>
          </a:r>
          <a:r>
            <a:rPr lang="en-IN" sz="1800" u="none" kern="1200" dirty="0">
              <a:latin typeface="Arial Rounded MT Bold" panose="020F0704030504030204" pitchFamily="34" charset="0"/>
            </a:rPr>
            <a:t> </a:t>
          </a:r>
          <a:r>
            <a:rPr lang="en-US" sz="1800" kern="1200" dirty="0">
              <a:latin typeface="Arial Rounded MT Bold" panose="020F0704030504030204" pitchFamily="34" charset="0"/>
            </a:rPr>
            <a:t>Requires careful management of security labels and policies.</a:t>
          </a:r>
          <a:endParaRPr lang="en-IN" sz="1800" kern="1200" dirty="0">
            <a:latin typeface="Arial Rounded MT Bold" panose="020F0704030504030204" pitchFamily="34" charset="0"/>
          </a:endParaRPr>
        </a:p>
      </dsp:txBody>
      <dsp:txXfrm rot="-5400000">
        <a:off x="864291" y="1127680"/>
        <a:ext cx="5235102" cy="724199"/>
      </dsp:txXfrm>
    </dsp:sp>
    <dsp:sp modelId="{95CADDC1-B7B0-4ED0-8737-019B7FF906E6}">
      <dsp:nvSpPr>
        <dsp:cNvPr id="0" name=""/>
        <dsp:cNvSpPr/>
      </dsp:nvSpPr>
      <dsp:spPr>
        <a:xfrm rot="5400000">
          <a:off x="-185205" y="2361409"/>
          <a:ext cx="1234700" cy="864290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875" tIns="15875" rIns="15875" bIns="15875" numCol="1" spcCol="1270" anchor="b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i="0" kern="1200" baseline="0" dirty="0">
              <a:latin typeface="Arial Rounded MT Bold" panose="020F0704030504030204" pitchFamily="34" charset="0"/>
            </a:rPr>
            <a:t>3</a:t>
          </a:r>
          <a:endParaRPr lang="en-IN" sz="2500" b="1" kern="1200" dirty="0">
            <a:latin typeface="Arial Rounded MT Bold" panose="020F0704030504030204" pitchFamily="34" charset="0"/>
          </a:endParaRPr>
        </a:p>
      </dsp:txBody>
      <dsp:txXfrm rot="-5400000">
        <a:off x="0" y="2608349"/>
        <a:ext cx="864290" cy="370410"/>
      </dsp:txXfrm>
    </dsp:sp>
    <dsp:sp modelId="{F19F8834-A3FA-4800-B51B-FD71FEE6CFAD}">
      <dsp:nvSpPr>
        <dsp:cNvPr id="0" name=""/>
        <dsp:cNvSpPr/>
      </dsp:nvSpPr>
      <dsp:spPr>
        <a:xfrm rot="5400000">
          <a:off x="3100153" y="-59658"/>
          <a:ext cx="802555" cy="5274280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IN" sz="1800" b="1" u="sng" kern="1200" dirty="0">
              <a:highlight>
                <a:srgbClr val="FFFF00"/>
              </a:highlight>
              <a:latin typeface="Arial Rounded MT Bold" panose="020F0704030504030204" pitchFamily="34" charset="0"/>
            </a:rPr>
            <a:t>Administrative Overhead:</a:t>
          </a:r>
          <a:r>
            <a:rPr lang="en-IN" sz="1800" b="1" u="sng" kern="1200" dirty="0">
              <a:latin typeface="Arial Rounded MT Bold" panose="020F0704030504030204" pitchFamily="34" charset="0"/>
            </a:rPr>
            <a:t> </a:t>
          </a:r>
          <a:r>
            <a:rPr lang="en-IN" sz="1800" kern="1200" dirty="0">
              <a:latin typeface="Arial Rounded MT Bold" panose="020F0704030504030204" pitchFamily="34" charset="0"/>
            </a:rPr>
            <a:t>Centralized control demands significant administrative effort.</a:t>
          </a:r>
        </a:p>
      </dsp:txBody>
      <dsp:txXfrm rot="-5400000">
        <a:off x="864291" y="2215382"/>
        <a:ext cx="5235102" cy="724199"/>
      </dsp:txXfrm>
    </dsp:sp>
    <dsp:sp modelId="{DE685297-0367-4E62-B1A8-A25E81729E54}">
      <dsp:nvSpPr>
        <dsp:cNvPr id="0" name=""/>
        <dsp:cNvSpPr/>
      </dsp:nvSpPr>
      <dsp:spPr>
        <a:xfrm rot="5400000">
          <a:off x="-185205" y="3449111"/>
          <a:ext cx="1234700" cy="864290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875" tIns="15875" rIns="15875" bIns="15875" numCol="1" spcCol="1270" anchor="b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Arial Rounded MT Bold" panose="020F0704030504030204" pitchFamily="34" charset="0"/>
            </a:rPr>
            <a:t>4</a:t>
          </a:r>
          <a:endParaRPr lang="en-IN" sz="2500" b="1" kern="1200" dirty="0">
            <a:latin typeface="Arial Rounded MT Bold" panose="020F0704030504030204" pitchFamily="34" charset="0"/>
          </a:endParaRPr>
        </a:p>
      </dsp:txBody>
      <dsp:txXfrm rot="-5400000">
        <a:off x="0" y="3696051"/>
        <a:ext cx="864290" cy="370410"/>
      </dsp:txXfrm>
    </dsp:sp>
    <dsp:sp modelId="{346A3360-9F87-4452-85AE-84849A49FEE1}">
      <dsp:nvSpPr>
        <dsp:cNvPr id="0" name=""/>
        <dsp:cNvSpPr/>
      </dsp:nvSpPr>
      <dsp:spPr>
        <a:xfrm rot="5400000">
          <a:off x="3100153" y="1028044"/>
          <a:ext cx="802555" cy="5274280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IN" sz="1800" b="1" i="0" u="sng" kern="1200" dirty="0">
              <a:highlight>
                <a:srgbClr val="FFFF00"/>
              </a:highlight>
              <a:latin typeface="Arial Rounded MT Bold" panose="020F0704030504030204" pitchFamily="34" charset="0"/>
            </a:rPr>
            <a:t>User Productivity:</a:t>
          </a:r>
          <a:r>
            <a:rPr lang="en-IN" sz="1800" b="1" i="0" u="sng" kern="1200" dirty="0">
              <a:latin typeface="Arial Rounded MT Bold" panose="020F0704030504030204" pitchFamily="34" charset="0"/>
            </a:rPr>
            <a:t> </a:t>
          </a:r>
          <a:r>
            <a:rPr lang="en-US" sz="1800" b="0" i="0" kern="1200" dirty="0">
              <a:latin typeface="Arial Rounded MT Bold" panose="020F0704030504030204" pitchFamily="34" charset="0"/>
            </a:rPr>
            <a:t>Strict access rules may hinder workflow efficiency.</a:t>
          </a:r>
          <a:endParaRPr lang="en-IN" sz="1800" kern="1200" dirty="0">
            <a:latin typeface="Arial Rounded MT Bold" panose="020F0704030504030204" pitchFamily="34" charset="0"/>
          </a:endParaRPr>
        </a:p>
      </dsp:txBody>
      <dsp:txXfrm rot="-5400000">
        <a:off x="864291" y="3303084"/>
        <a:ext cx="5235102" cy="724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9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4">
            <a:extLst>
              <a:ext uri="{FF2B5EF4-FFF2-40B4-BE49-F238E27FC236}">
                <a16:creationId xmlns:a16="http://schemas.microsoft.com/office/drawing/2014/main" id="{5BCC65E3-1D45-76C4-6BB2-249239115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D66C9126-9F68-5013-F688-6613FB905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/>
          <a:lstStyle/>
          <a:p>
            <a:endParaRPr lang="en-IN"/>
          </a:p>
        </p:txBody>
      </p:sp>
      <p:pic>
        <p:nvPicPr>
          <p:cNvPr id="10" name="Picture 9" descr="extreme close up of line chart graphic">
            <a:extLst>
              <a:ext uri="{FF2B5EF4-FFF2-40B4-BE49-F238E27FC236}">
                <a16:creationId xmlns:a16="http://schemas.microsoft.com/office/drawing/2014/main" id="{85D3D71F-E182-3DE4-831A-61D65CA36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-18" y="0"/>
            <a:ext cx="12191980" cy="685799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73421C7-C9F3-750D-5EBC-2FC9A3A2AE95}"/>
              </a:ext>
            </a:extLst>
          </p:cNvPr>
          <p:cNvSpPr txBox="1">
            <a:spLocks/>
          </p:cNvSpPr>
          <p:nvPr/>
        </p:nvSpPr>
        <p:spPr>
          <a:xfrm>
            <a:off x="7203105" y="3434140"/>
            <a:ext cx="4413444" cy="27209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dirty="0">
                <a:solidFill>
                  <a:schemeClr val="tx2">
                    <a:lumMod val="10000"/>
                    <a:lumOff val="90000"/>
                  </a:schemeClr>
                </a:solidFill>
                <a:latin typeface="Arial Rounded MT Bold" panose="020F0704030504030204" pitchFamily="34" charset="0"/>
              </a:rPr>
              <a:t>NAME – </a:t>
            </a: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ABHIRUP BAG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b="1" dirty="0">
                <a:solidFill>
                  <a:schemeClr val="tx2">
                    <a:lumMod val="10000"/>
                    <a:lumOff val="90000"/>
                  </a:schemeClr>
                </a:solidFill>
                <a:latin typeface="Arial Rounded MT Bold" panose="020F0704030504030204" pitchFamily="34" charset="0"/>
              </a:rPr>
              <a:t>ROLL – </a:t>
            </a: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13000122082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b="1" dirty="0">
                <a:solidFill>
                  <a:schemeClr val="tx2">
                    <a:lumMod val="10000"/>
                    <a:lumOff val="90000"/>
                  </a:schemeClr>
                </a:solidFill>
                <a:latin typeface="Arial Rounded MT Bold" panose="020F0704030504030204" pitchFamily="34" charset="0"/>
              </a:rPr>
              <a:t>DEPARTMENT – </a:t>
            </a: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CSE(B)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b="1" dirty="0">
                <a:solidFill>
                  <a:schemeClr val="tx2">
                    <a:lumMod val="10000"/>
                    <a:lumOff val="90000"/>
                  </a:schemeClr>
                </a:solidFill>
                <a:latin typeface="Arial Rounded MT Bold" panose="020F0704030504030204" pitchFamily="34" charset="0"/>
              </a:rPr>
              <a:t>SEMESTER – </a:t>
            </a: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6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b="1" dirty="0">
                <a:solidFill>
                  <a:schemeClr val="tx2">
                    <a:lumMod val="10000"/>
                    <a:lumOff val="90000"/>
                  </a:schemeClr>
                </a:solidFill>
                <a:latin typeface="Arial Rounded MT Bold" panose="020F0704030504030204" pitchFamily="34" charset="0"/>
              </a:rPr>
              <a:t>PAPER – </a:t>
            </a: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Database Management System (PCC-CS601)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49AC96-16B7-8BF8-1EF4-22967505E0F9}"/>
              </a:ext>
            </a:extLst>
          </p:cNvPr>
          <p:cNvSpPr/>
          <p:nvPr/>
        </p:nvSpPr>
        <p:spPr>
          <a:xfrm>
            <a:off x="6326155" y="1797347"/>
            <a:ext cx="5685150" cy="1067996"/>
          </a:xfrm>
          <a:custGeom>
            <a:avLst/>
            <a:gdLst>
              <a:gd name="connsiteX0" fmla="*/ 0 w 5685150"/>
              <a:gd name="connsiteY0" fmla="*/ 0 h 1067996"/>
              <a:gd name="connsiteX1" fmla="*/ 568515 w 5685150"/>
              <a:gd name="connsiteY1" fmla="*/ 0 h 1067996"/>
              <a:gd name="connsiteX2" fmla="*/ 966476 w 5685150"/>
              <a:gd name="connsiteY2" fmla="*/ 0 h 1067996"/>
              <a:gd name="connsiteX3" fmla="*/ 1364436 w 5685150"/>
              <a:gd name="connsiteY3" fmla="*/ 0 h 1067996"/>
              <a:gd name="connsiteX4" fmla="*/ 1989803 w 5685150"/>
              <a:gd name="connsiteY4" fmla="*/ 0 h 1067996"/>
              <a:gd name="connsiteX5" fmla="*/ 2501466 w 5685150"/>
              <a:gd name="connsiteY5" fmla="*/ 0 h 1067996"/>
              <a:gd name="connsiteX6" fmla="*/ 3013130 w 5685150"/>
              <a:gd name="connsiteY6" fmla="*/ 0 h 1067996"/>
              <a:gd name="connsiteX7" fmla="*/ 3467942 w 5685150"/>
              <a:gd name="connsiteY7" fmla="*/ 0 h 1067996"/>
              <a:gd name="connsiteX8" fmla="*/ 3922753 w 5685150"/>
              <a:gd name="connsiteY8" fmla="*/ 0 h 1067996"/>
              <a:gd name="connsiteX9" fmla="*/ 4320714 w 5685150"/>
              <a:gd name="connsiteY9" fmla="*/ 0 h 1067996"/>
              <a:gd name="connsiteX10" fmla="*/ 4775526 w 5685150"/>
              <a:gd name="connsiteY10" fmla="*/ 0 h 1067996"/>
              <a:gd name="connsiteX11" fmla="*/ 5685150 w 5685150"/>
              <a:gd name="connsiteY11" fmla="*/ 0 h 1067996"/>
              <a:gd name="connsiteX12" fmla="*/ 5685150 w 5685150"/>
              <a:gd name="connsiteY12" fmla="*/ 512638 h 1067996"/>
              <a:gd name="connsiteX13" fmla="*/ 5685150 w 5685150"/>
              <a:gd name="connsiteY13" fmla="*/ 1067996 h 1067996"/>
              <a:gd name="connsiteX14" fmla="*/ 5287190 w 5685150"/>
              <a:gd name="connsiteY14" fmla="*/ 1067996 h 1067996"/>
              <a:gd name="connsiteX15" fmla="*/ 4661823 w 5685150"/>
              <a:gd name="connsiteY15" fmla="*/ 1067996 h 1067996"/>
              <a:gd name="connsiteX16" fmla="*/ 4207011 w 5685150"/>
              <a:gd name="connsiteY16" fmla="*/ 1067996 h 1067996"/>
              <a:gd name="connsiteX17" fmla="*/ 3638496 w 5685150"/>
              <a:gd name="connsiteY17" fmla="*/ 1067996 h 1067996"/>
              <a:gd name="connsiteX18" fmla="*/ 3183684 w 5685150"/>
              <a:gd name="connsiteY18" fmla="*/ 1067996 h 1067996"/>
              <a:gd name="connsiteX19" fmla="*/ 2558317 w 5685150"/>
              <a:gd name="connsiteY19" fmla="*/ 1067996 h 1067996"/>
              <a:gd name="connsiteX20" fmla="*/ 2103506 w 5685150"/>
              <a:gd name="connsiteY20" fmla="*/ 1067996 h 1067996"/>
              <a:gd name="connsiteX21" fmla="*/ 1648694 w 5685150"/>
              <a:gd name="connsiteY21" fmla="*/ 1067996 h 1067996"/>
              <a:gd name="connsiteX22" fmla="*/ 1023327 w 5685150"/>
              <a:gd name="connsiteY22" fmla="*/ 1067996 h 1067996"/>
              <a:gd name="connsiteX23" fmla="*/ 511664 w 5685150"/>
              <a:gd name="connsiteY23" fmla="*/ 1067996 h 1067996"/>
              <a:gd name="connsiteX24" fmla="*/ 0 w 5685150"/>
              <a:gd name="connsiteY24" fmla="*/ 1067996 h 1067996"/>
              <a:gd name="connsiteX25" fmla="*/ 0 w 5685150"/>
              <a:gd name="connsiteY25" fmla="*/ 555358 h 1067996"/>
              <a:gd name="connsiteX26" fmla="*/ 0 w 5685150"/>
              <a:gd name="connsiteY26" fmla="*/ 0 h 106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685150" h="1067996" fill="none" extrusionOk="0">
                <a:moveTo>
                  <a:pt x="0" y="0"/>
                </a:moveTo>
                <a:cubicBezTo>
                  <a:pt x="134971" y="-38972"/>
                  <a:pt x="307178" y="67368"/>
                  <a:pt x="568515" y="0"/>
                </a:cubicBezTo>
                <a:cubicBezTo>
                  <a:pt x="829852" y="-67368"/>
                  <a:pt x="877259" y="12188"/>
                  <a:pt x="966476" y="0"/>
                </a:cubicBezTo>
                <a:cubicBezTo>
                  <a:pt x="1055693" y="-12188"/>
                  <a:pt x="1185648" y="15799"/>
                  <a:pt x="1364436" y="0"/>
                </a:cubicBezTo>
                <a:cubicBezTo>
                  <a:pt x="1543224" y="-15799"/>
                  <a:pt x="1738432" y="54442"/>
                  <a:pt x="1989803" y="0"/>
                </a:cubicBezTo>
                <a:cubicBezTo>
                  <a:pt x="2241174" y="-54442"/>
                  <a:pt x="2261706" y="30551"/>
                  <a:pt x="2501466" y="0"/>
                </a:cubicBezTo>
                <a:cubicBezTo>
                  <a:pt x="2741226" y="-30551"/>
                  <a:pt x="2815621" y="50217"/>
                  <a:pt x="3013130" y="0"/>
                </a:cubicBezTo>
                <a:cubicBezTo>
                  <a:pt x="3210639" y="-50217"/>
                  <a:pt x="3357634" y="6795"/>
                  <a:pt x="3467942" y="0"/>
                </a:cubicBezTo>
                <a:cubicBezTo>
                  <a:pt x="3578250" y="-6795"/>
                  <a:pt x="3796108" y="37343"/>
                  <a:pt x="3922753" y="0"/>
                </a:cubicBezTo>
                <a:cubicBezTo>
                  <a:pt x="4049398" y="-37343"/>
                  <a:pt x="4133692" y="18365"/>
                  <a:pt x="4320714" y="0"/>
                </a:cubicBezTo>
                <a:cubicBezTo>
                  <a:pt x="4507736" y="-18365"/>
                  <a:pt x="4664058" y="49541"/>
                  <a:pt x="4775526" y="0"/>
                </a:cubicBezTo>
                <a:cubicBezTo>
                  <a:pt x="4886994" y="-49541"/>
                  <a:pt x="5483276" y="72051"/>
                  <a:pt x="5685150" y="0"/>
                </a:cubicBezTo>
                <a:cubicBezTo>
                  <a:pt x="5701028" y="250732"/>
                  <a:pt x="5629256" y="310973"/>
                  <a:pt x="5685150" y="512638"/>
                </a:cubicBezTo>
                <a:cubicBezTo>
                  <a:pt x="5741044" y="714303"/>
                  <a:pt x="5661432" y="828253"/>
                  <a:pt x="5685150" y="1067996"/>
                </a:cubicBezTo>
                <a:cubicBezTo>
                  <a:pt x="5517119" y="1083234"/>
                  <a:pt x="5394891" y="1048113"/>
                  <a:pt x="5287190" y="1067996"/>
                </a:cubicBezTo>
                <a:cubicBezTo>
                  <a:pt x="5179489" y="1087879"/>
                  <a:pt x="4861726" y="1058087"/>
                  <a:pt x="4661823" y="1067996"/>
                </a:cubicBezTo>
                <a:cubicBezTo>
                  <a:pt x="4461920" y="1077905"/>
                  <a:pt x="4405249" y="1031730"/>
                  <a:pt x="4207011" y="1067996"/>
                </a:cubicBezTo>
                <a:cubicBezTo>
                  <a:pt x="4008773" y="1104262"/>
                  <a:pt x="3794199" y="1050457"/>
                  <a:pt x="3638496" y="1067996"/>
                </a:cubicBezTo>
                <a:cubicBezTo>
                  <a:pt x="3482793" y="1085535"/>
                  <a:pt x="3399217" y="1041660"/>
                  <a:pt x="3183684" y="1067996"/>
                </a:cubicBezTo>
                <a:cubicBezTo>
                  <a:pt x="2968151" y="1094332"/>
                  <a:pt x="2848153" y="1040211"/>
                  <a:pt x="2558317" y="1067996"/>
                </a:cubicBezTo>
                <a:cubicBezTo>
                  <a:pt x="2268481" y="1095781"/>
                  <a:pt x="2248029" y="1015672"/>
                  <a:pt x="2103506" y="1067996"/>
                </a:cubicBezTo>
                <a:cubicBezTo>
                  <a:pt x="1958983" y="1120320"/>
                  <a:pt x="1833979" y="1051478"/>
                  <a:pt x="1648694" y="1067996"/>
                </a:cubicBezTo>
                <a:cubicBezTo>
                  <a:pt x="1463409" y="1084514"/>
                  <a:pt x="1260777" y="1050012"/>
                  <a:pt x="1023327" y="1067996"/>
                </a:cubicBezTo>
                <a:cubicBezTo>
                  <a:pt x="785877" y="1085980"/>
                  <a:pt x="744398" y="1036104"/>
                  <a:pt x="511664" y="1067996"/>
                </a:cubicBezTo>
                <a:cubicBezTo>
                  <a:pt x="278930" y="1099888"/>
                  <a:pt x="146350" y="1011441"/>
                  <a:pt x="0" y="1067996"/>
                </a:cubicBezTo>
                <a:cubicBezTo>
                  <a:pt x="-49964" y="842750"/>
                  <a:pt x="49310" y="764808"/>
                  <a:pt x="0" y="555358"/>
                </a:cubicBezTo>
                <a:cubicBezTo>
                  <a:pt x="-49310" y="345908"/>
                  <a:pt x="64283" y="259848"/>
                  <a:pt x="0" y="0"/>
                </a:cubicBezTo>
                <a:close/>
              </a:path>
              <a:path w="5685150" h="1067996" stroke="0" extrusionOk="0">
                <a:moveTo>
                  <a:pt x="0" y="0"/>
                </a:moveTo>
                <a:cubicBezTo>
                  <a:pt x="121701" y="-48159"/>
                  <a:pt x="311955" y="7121"/>
                  <a:pt x="454812" y="0"/>
                </a:cubicBezTo>
                <a:cubicBezTo>
                  <a:pt x="597669" y="-7121"/>
                  <a:pt x="690296" y="42243"/>
                  <a:pt x="852773" y="0"/>
                </a:cubicBezTo>
                <a:cubicBezTo>
                  <a:pt x="1015250" y="-42243"/>
                  <a:pt x="1220677" y="31795"/>
                  <a:pt x="1364436" y="0"/>
                </a:cubicBezTo>
                <a:cubicBezTo>
                  <a:pt x="1508195" y="-31795"/>
                  <a:pt x="1708027" y="34215"/>
                  <a:pt x="1989803" y="0"/>
                </a:cubicBezTo>
                <a:cubicBezTo>
                  <a:pt x="2271579" y="-34215"/>
                  <a:pt x="2265554" y="48940"/>
                  <a:pt x="2444615" y="0"/>
                </a:cubicBezTo>
                <a:cubicBezTo>
                  <a:pt x="2623676" y="-48940"/>
                  <a:pt x="2712268" y="41724"/>
                  <a:pt x="2842575" y="0"/>
                </a:cubicBezTo>
                <a:cubicBezTo>
                  <a:pt x="2972882" y="-41724"/>
                  <a:pt x="3117381" y="49412"/>
                  <a:pt x="3297387" y="0"/>
                </a:cubicBezTo>
                <a:cubicBezTo>
                  <a:pt x="3477393" y="-49412"/>
                  <a:pt x="3538523" y="8665"/>
                  <a:pt x="3752199" y="0"/>
                </a:cubicBezTo>
                <a:cubicBezTo>
                  <a:pt x="3965875" y="-8665"/>
                  <a:pt x="4069495" y="1174"/>
                  <a:pt x="4207011" y="0"/>
                </a:cubicBezTo>
                <a:cubicBezTo>
                  <a:pt x="4344527" y="-1174"/>
                  <a:pt x="4466523" y="51946"/>
                  <a:pt x="4661823" y="0"/>
                </a:cubicBezTo>
                <a:cubicBezTo>
                  <a:pt x="4857123" y="-51946"/>
                  <a:pt x="4954729" y="21337"/>
                  <a:pt x="5173486" y="0"/>
                </a:cubicBezTo>
                <a:cubicBezTo>
                  <a:pt x="5392243" y="-21337"/>
                  <a:pt x="5454846" y="59003"/>
                  <a:pt x="5685150" y="0"/>
                </a:cubicBezTo>
                <a:cubicBezTo>
                  <a:pt x="5747806" y="232784"/>
                  <a:pt x="5682062" y="344948"/>
                  <a:pt x="5685150" y="533998"/>
                </a:cubicBezTo>
                <a:cubicBezTo>
                  <a:pt x="5688238" y="723048"/>
                  <a:pt x="5631833" y="843164"/>
                  <a:pt x="5685150" y="1067996"/>
                </a:cubicBezTo>
                <a:cubicBezTo>
                  <a:pt x="5466121" y="1111101"/>
                  <a:pt x="5368895" y="1057539"/>
                  <a:pt x="5059784" y="1067996"/>
                </a:cubicBezTo>
                <a:cubicBezTo>
                  <a:pt x="4750673" y="1078453"/>
                  <a:pt x="4732567" y="998959"/>
                  <a:pt x="4434417" y="1067996"/>
                </a:cubicBezTo>
                <a:cubicBezTo>
                  <a:pt x="4136267" y="1137033"/>
                  <a:pt x="4220947" y="1063052"/>
                  <a:pt x="4036457" y="1067996"/>
                </a:cubicBezTo>
                <a:cubicBezTo>
                  <a:pt x="3851967" y="1072940"/>
                  <a:pt x="3649129" y="1056226"/>
                  <a:pt x="3411090" y="1067996"/>
                </a:cubicBezTo>
                <a:cubicBezTo>
                  <a:pt x="3173051" y="1079766"/>
                  <a:pt x="2936110" y="996183"/>
                  <a:pt x="2785724" y="1067996"/>
                </a:cubicBezTo>
                <a:cubicBezTo>
                  <a:pt x="2635338" y="1139809"/>
                  <a:pt x="2548719" y="1017108"/>
                  <a:pt x="2330912" y="1067996"/>
                </a:cubicBezTo>
                <a:cubicBezTo>
                  <a:pt x="2113105" y="1118884"/>
                  <a:pt x="1895557" y="1033298"/>
                  <a:pt x="1705545" y="1067996"/>
                </a:cubicBezTo>
                <a:cubicBezTo>
                  <a:pt x="1515533" y="1102694"/>
                  <a:pt x="1346921" y="1025233"/>
                  <a:pt x="1250733" y="1067996"/>
                </a:cubicBezTo>
                <a:cubicBezTo>
                  <a:pt x="1154545" y="1110759"/>
                  <a:pt x="901521" y="1036331"/>
                  <a:pt x="625367" y="1067996"/>
                </a:cubicBezTo>
                <a:cubicBezTo>
                  <a:pt x="349213" y="1099661"/>
                  <a:pt x="237059" y="1004802"/>
                  <a:pt x="0" y="1067996"/>
                </a:cubicBezTo>
                <a:cubicBezTo>
                  <a:pt x="-6411" y="913736"/>
                  <a:pt x="52617" y="735236"/>
                  <a:pt x="0" y="533998"/>
                </a:cubicBezTo>
                <a:cubicBezTo>
                  <a:pt x="-52617" y="332760"/>
                  <a:pt x="29453" y="141730"/>
                  <a:pt x="0" y="0"/>
                </a:cubicBezTo>
                <a:close/>
              </a:path>
            </a:pathLst>
          </a:custGeom>
          <a:solidFill>
            <a:schemeClr val="tx1">
              <a:alpha val="40000"/>
            </a:schemeClr>
          </a:solidFill>
          <a:ln w="3175">
            <a:solidFill>
              <a:srgbClr val="FFFF00"/>
            </a:solidFill>
            <a:extLst>
              <a:ext uri="{C807C97D-BFC1-408E-A445-0C87EB9F89A2}">
                <ask:lineSketchStyleProps xmlns:ask="http://schemas.microsoft.com/office/drawing/2018/sketchyshapes" sd="145476351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b="1" dirty="0">
                <a:latin typeface="Algerian" panose="04020705040A02060702" pitchFamily="82" charset="0"/>
              </a:rPr>
              <a:t>Mac Model in dbms</a:t>
            </a:r>
            <a:endParaRPr lang="en-IN" sz="40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ABB286-B9ED-18DB-27B1-5B54E9A12782}"/>
              </a:ext>
            </a:extLst>
          </p:cNvPr>
          <p:cNvSpPr txBox="1"/>
          <p:nvPr/>
        </p:nvSpPr>
        <p:spPr>
          <a:xfrm>
            <a:off x="1707502" y="1863755"/>
            <a:ext cx="897604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b="1" dirty="0"/>
              <a:t>✅</a:t>
            </a:r>
            <a:r>
              <a:rPr lang="en-IN" sz="2000" dirty="0"/>
              <a:t> </a:t>
            </a:r>
            <a:r>
              <a:rPr 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Government Databases :–  </a:t>
            </a:r>
            <a:r>
              <a:rPr lang="en-US" sz="2000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Classified information storage and 		retrieval.</a:t>
            </a:r>
            <a:endParaRPr lang="en-IN" sz="2000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4BF4A4-8525-09C7-2586-B3C036B35848}"/>
              </a:ext>
            </a:extLst>
          </p:cNvPr>
          <p:cNvSpPr txBox="1"/>
          <p:nvPr/>
        </p:nvSpPr>
        <p:spPr>
          <a:xfrm>
            <a:off x="1733940" y="3015366"/>
            <a:ext cx="89760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b="1" dirty="0"/>
              <a:t>✅</a:t>
            </a:r>
            <a:r>
              <a:rPr lang="en-US" sz="2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Healthcare Systems :–  </a:t>
            </a:r>
            <a:r>
              <a:rPr lang="en-US" sz="2000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Protects patient records and medical data.</a:t>
            </a:r>
            <a:endParaRPr lang="en-IN" sz="2000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1B58FA-31E9-C051-090A-F799BDE8BF1E}"/>
              </a:ext>
            </a:extLst>
          </p:cNvPr>
          <p:cNvSpPr txBox="1"/>
          <p:nvPr/>
        </p:nvSpPr>
        <p:spPr>
          <a:xfrm>
            <a:off x="1733940" y="3937526"/>
            <a:ext cx="89760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b="1" dirty="0"/>
              <a:t>✅</a:t>
            </a:r>
            <a:r>
              <a:rPr lang="en-US" sz="2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Financial Institutions :–  </a:t>
            </a:r>
            <a:r>
              <a:rPr lang="en-US" sz="2000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Secures transactional and customer data.</a:t>
            </a:r>
            <a:endParaRPr lang="en-IN" sz="2000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EDFAF0-01D6-3AE1-BEB7-87CDC222857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653922" y="1075253"/>
            <a:ext cx="848618" cy="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D4F0E0-8F95-D9E6-63C1-42730D838DBB}"/>
              </a:ext>
            </a:extLst>
          </p:cNvPr>
          <p:cNvCxnSpPr>
            <a:cxnSpLocks/>
          </p:cNvCxnSpPr>
          <p:nvPr/>
        </p:nvCxnSpPr>
        <p:spPr>
          <a:xfrm>
            <a:off x="653922" y="1075253"/>
            <a:ext cx="11662" cy="4227503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Arrow: Right 8">
            <a:extLst>
              <a:ext uri="{FF2B5EF4-FFF2-40B4-BE49-F238E27FC236}">
                <a16:creationId xmlns:a16="http://schemas.microsoft.com/office/drawing/2014/main" id="{1F76B044-4AFD-2E7E-9CB3-92B27BD1C7D5}"/>
              </a:ext>
            </a:extLst>
          </p:cNvPr>
          <p:cNvSpPr/>
          <p:nvPr/>
        </p:nvSpPr>
        <p:spPr>
          <a:xfrm>
            <a:off x="653922" y="1963317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41D0185-0466-DA33-8717-C81C1C25F39A}"/>
              </a:ext>
            </a:extLst>
          </p:cNvPr>
          <p:cNvSpPr/>
          <p:nvPr/>
        </p:nvSpPr>
        <p:spPr>
          <a:xfrm>
            <a:off x="653922" y="3113922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18BD95B-BCFE-0C9F-DDB2-CA7ABF87D170}"/>
              </a:ext>
            </a:extLst>
          </p:cNvPr>
          <p:cNvSpPr/>
          <p:nvPr/>
        </p:nvSpPr>
        <p:spPr>
          <a:xfrm>
            <a:off x="653922" y="4035740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538626E-C3EA-18E4-9D2A-C9B74E9A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540" y="613588"/>
            <a:ext cx="8388218" cy="923330"/>
          </a:xfrm>
          <a:solidFill>
            <a:schemeClr val="dk1">
              <a:alpha val="18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anchor="ctr">
            <a:normAutofit fontScale="90000"/>
          </a:bodyPr>
          <a:lstStyle/>
          <a:p>
            <a:pPr algn="ctr"/>
            <a:r>
              <a:rPr lang="en-IN" sz="5400" b="1" dirty="0">
                <a:solidFill>
                  <a:schemeClr val="bg2">
                    <a:lumMod val="50000"/>
                    <a:lumOff val="50000"/>
                  </a:schemeClr>
                </a:solidFill>
                <a:latin typeface="Algerian" panose="04020705040A02060702" pitchFamily="82" charset="0"/>
              </a:rPr>
              <a:t>Real-World Applications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366211-83D6-25AC-E2CC-9003EACCB6BF}"/>
              </a:ext>
            </a:extLst>
          </p:cNvPr>
          <p:cNvSpPr txBox="1"/>
          <p:nvPr/>
        </p:nvSpPr>
        <p:spPr>
          <a:xfrm>
            <a:off x="1745602" y="5007145"/>
            <a:ext cx="89760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b="1" dirty="0"/>
              <a:t>✅</a:t>
            </a:r>
            <a:r>
              <a:rPr lang="en-IN" sz="2000" dirty="0"/>
              <a:t> </a:t>
            </a:r>
            <a:r>
              <a:rPr 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Defense Systems :</a:t>
            </a:r>
            <a:r>
              <a:rPr lang="en-US" sz="2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–  </a:t>
            </a:r>
            <a:r>
              <a:rPr lang="en-US" sz="2000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Manages access to mission-critical data.</a:t>
            </a:r>
            <a:endParaRPr lang="en-IN" sz="2000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D2B78524-022F-6738-AF3D-3EBFDAED2B66}"/>
              </a:ext>
            </a:extLst>
          </p:cNvPr>
          <p:cNvSpPr/>
          <p:nvPr/>
        </p:nvSpPr>
        <p:spPr>
          <a:xfrm>
            <a:off x="665584" y="5090119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4944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52AFAD3-D9FC-593F-EF17-A926AF17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054" y="330265"/>
            <a:ext cx="9612971" cy="981689"/>
          </a:xfrm>
        </p:spPr>
        <p:txBody>
          <a:bodyPr>
            <a:noAutofit/>
          </a:bodyPr>
          <a:lstStyle/>
          <a:p>
            <a:pPr algn="ctr"/>
            <a:r>
              <a:rPr lang="en-US" sz="6600" b="1" u="sng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Conclusion</a:t>
            </a:r>
            <a:endParaRPr lang="en-IN" sz="6600" b="1" u="sng" dirty="0">
              <a:solidFill>
                <a:schemeClr val="tx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7F87219-E1CB-E2A5-3E05-C230C7168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9586" y="1388153"/>
            <a:ext cx="9759906" cy="4526871"/>
          </a:xfrm>
        </p:spPr>
        <p:txBody>
          <a:bodyPr>
            <a:noAutofit/>
          </a:bodyPr>
          <a:lstStyle/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2">
                    <a:lumMod val="90000"/>
                  </a:schemeClr>
                </a:solidFill>
                <a:latin typeface="Arial Rounded MT Bold" panose="020F0704030504030204" pitchFamily="34" charset="0"/>
              </a:rPr>
              <a:t>The Mandatory Access Control (MAC) Model is one of the most secure access control mechanisms used in high-security environments like military, government, and financial systems.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sz="1800" dirty="0">
              <a:solidFill>
                <a:schemeClr val="tx2">
                  <a:lumMod val="90000"/>
                </a:schemeClr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2">
                    <a:lumMod val="90000"/>
                  </a:schemeClr>
                </a:solidFill>
                <a:latin typeface="Arial Rounded MT Bold" panose="020F0704030504030204" pitchFamily="34" charset="0"/>
              </a:rPr>
              <a:t>It enforces strict access policies, ensuring confidentiality and integrity by preventing unauthorized access and data leaks.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sz="1800" dirty="0">
              <a:solidFill>
                <a:schemeClr val="tx2">
                  <a:lumMod val="90000"/>
                </a:schemeClr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2">
                    <a:lumMod val="90000"/>
                  </a:schemeClr>
                </a:solidFill>
                <a:latin typeface="Arial Rounded MT Bold" panose="020F0704030504030204" pitchFamily="34" charset="0"/>
              </a:rPr>
              <a:t>Though rigid and complex, MAC is essential for protecting classified information and is often used alongside DAC and RBAC for a balanced security approach.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sz="1800" dirty="0">
              <a:solidFill>
                <a:schemeClr val="tx2">
                  <a:lumMod val="90000"/>
                </a:schemeClr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2">
                    <a:lumMod val="90000"/>
                  </a:schemeClr>
                </a:solidFill>
                <a:latin typeface="Arial Rounded MT Bold" panose="020F0704030504030204" pitchFamily="34" charset="0"/>
              </a:rPr>
              <a:t>Understanding and implementing MAC enhances database security, making it a crucial model in DBMS security frameworks.</a:t>
            </a:r>
          </a:p>
          <a:p>
            <a:pPr algn="just"/>
            <a:endParaRPr lang="en-US" sz="1800" dirty="0">
              <a:solidFill>
                <a:schemeClr val="tx2">
                  <a:lumMod val="90000"/>
                </a:schemeClr>
              </a:solidFill>
              <a:latin typeface="Arial Rounded MT Bold" panose="020F0704030504030204" pitchFamily="34" charset="0"/>
            </a:endParaRPr>
          </a:p>
          <a:p>
            <a:pPr algn="just"/>
            <a:r>
              <a:rPr lang="en-US" sz="1800" dirty="0">
                <a:solidFill>
                  <a:schemeClr val="tx2">
                    <a:lumMod val="90000"/>
                  </a:schemeClr>
                </a:solidFill>
                <a:latin typeface="Arial Rounded MT Bold" panose="020F0704030504030204" pitchFamily="34" charset="0"/>
              </a:rPr>
              <a:t>💡 "Security is not a product, but a process." – Bruce Schneier</a:t>
            </a:r>
            <a:endParaRPr lang="en-IN" sz="1800" dirty="0">
              <a:solidFill>
                <a:schemeClr val="tx2">
                  <a:lumMod val="90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926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16C126-ADFB-DCC2-7BFC-4757AD332389}"/>
              </a:ext>
            </a:extLst>
          </p:cNvPr>
          <p:cNvSpPr txBox="1">
            <a:spLocks/>
          </p:cNvSpPr>
          <p:nvPr/>
        </p:nvSpPr>
        <p:spPr>
          <a:xfrm>
            <a:off x="3464307" y="1194318"/>
            <a:ext cx="5263385" cy="718457"/>
          </a:xfrm>
          <a:custGeom>
            <a:avLst/>
            <a:gdLst>
              <a:gd name="connsiteX0" fmla="*/ 0 w 5263385"/>
              <a:gd name="connsiteY0" fmla="*/ 0 h 718457"/>
              <a:gd name="connsiteX1" fmla="*/ 426919 w 5263385"/>
              <a:gd name="connsiteY1" fmla="*/ 0 h 718457"/>
              <a:gd name="connsiteX2" fmla="*/ 959106 w 5263385"/>
              <a:gd name="connsiteY2" fmla="*/ 0 h 718457"/>
              <a:gd name="connsiteX3" fmla="*/ 1438659 w 5263385"/>
              <a:gd name="connsiteY3" fmla="*/ 0 h 718457"/>
              <a:gd name="connsiteX4" fmla="*/ 1865578 w 5263385"/>
              <a:gd name="connsiteY4" fmla="*/ 0 h 718457"/>
              <a:gd name="connsiteX5" fmla="*/ 2450398 w 5263385"/>
              <a:gd name="connsiteY5" fmla="*/ 0 h 718457"/>
              <a:gd name="connsiteX6" fmla="*/ 2982585 w 5263385"/>
              <a:gd name="connsiteY6" fmla="*/ 0 h 718457"/>
              <a:gd name="connsiteX7" fmla="*/ 3672673 w 5263385"/>
              <a:gd name="connsiteY7" fmla="*/ 0 h 718457"/>
              <a:gd name="connsiteX8" fmla="*/ 4152226 w 5263385"/>
              <a:gd name="connsiteY8" fmla="*/ 0 h 718457"/>
              <a:gd name="connsiteX9" fmla="*/ 4631779 w 5263385"/>
              <a:gd name="connsiteY9" fmla="*/ 0 h 718457"/>
              <a:gd name="connsiteX10" fmla="*/ 5263385 w 5263385"/>
              <a:gd name="connsiteY10" fmla="*/ 0 h 718457"/>
              <a:gd name="connsiteX11" fmla="*/ 5263385 w 5263385"/>
              <a:gd name="connsiteY11" fmla="*/ 366413 h 718457"/>
              <a:gd name="connsiteX12" fmla="*/ 5263385 w 5263385"/>
              <a:gd name="connsiteY12" fmla="*/ 718457 h 718457"/>
              <a:gd name="connsiteX13" fmla="*/ 4625931 w 5263385"/>
              <a:gd name="connsiteY13" fmla="*/ 718457 h 718457"/>
              <a:gd name="connsiteX14" fmla="*/ 3935842 w 5263385"/>
              <a:gd name="connsiteY14" fmla="*/ 718457 h 718457"/>
              <a:gd name="connsiteX15" fmla="*/ 3456289 w 5263385"/>
              <a:gd name="connsiteY15" fmla="*/ 718457 h 718457"/>
              <a:gd name="connsiteX16" fmla="*/ 2976737 w 5263385"/>
              <a:gd name="connsiteY16" fmla="*/ 718457 h 718457"/>
              <a:gd name="connsiteX17" fmla="*/ 2549818 w 5263385"/>
              <a:gd name="connsiteY17" fmla="*/ 718457 h 718457"/>
              <a:gd name="connsiteX18" fmla="*/ 2070265 w 5263385"/>
              <a:gd name="connsiteY18" fmla="*/ 718457 h 718457"/>
              <a:gd name="connsiteX19" fmla="*/ 1485444 w 5263385"/>
              <a:gd name="connsiteY19" fmla="*/ 718457 h 718457"/>
              <a:gd name="connsiteX20" fmla="*/ 795356 w 5263385"/>
              <a:gd name="connsiteY20" fmla="*/ 718457 h 718457"/>
              <a:gd name="connsiteX21" fmla="*/ 0 w 5263385"/>
              <a:gd name="connsiteY21" fmla="*/ 718457 h 718457"/>
              <a:gd name="connsiteX22" fmla="*/ 0 w 5263385"/>
              <a:gd name="connsiteY22" fmla="*/ 373598 h 718457"/>
              <a:gd name="connsiteX23" fmla="*/ 0 w 5263385"/>
              <a:gd name="connsiteY23" fmla="*/ 0 h 718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263385" h="718457" fill="none" extrusionOk="0">
                <a:moveTo>
                  <a:pt x="0" y="0"/>
                </a:moveTo>
                <a:cubicBezTo>
                  <a:pt x="212902" y="-4722"/>
                  <a:pt x="339647" y="6192"/>
                  <a:pt x="426919" y="0"/>
                </a:cubicBezTo>
                <a:cubicBezTo>
                  <a:pt x="514191" y="-6192"/>
                  <a:pt x="795745" y="47209"/>
                  <a:pt x="959106" y="0"/>
                </a:cubicBezTo>
                <a:cubicBezTo>
                  <a:pt x="1122467" y="-47209"/>
                  <a:pt x="1214087" y="11782"/>
                  <a:pt x="1438659" y="0"/>
                </a:cubicBezTo>
                <a:cubicBezTo>
                  <a:pt x="1663231" y="-11782"/>
                  <a:pt x="1721791" y="39459"/>
                  <a:pt x="1865578" y="0"/>
                </a:cubicBezTo>
                <a:cubicBezTo>
                  <a:pt x="2009365" y="-39459"/>
                  <a:pt x="2256030" y="10360"/>
                  <a:pt x="2450398" y="0"/>
                </a:cubicBezTo>
                <a:cubicBezTo>
                  <a:pt x="2644766" y="-10360"/>
                  <a:pt x="2843043" y="50185"/>
                  <a:pt x="2982585" y="0"/>
                </a:cubicBezTo>
                <a:cubicBezTo>
                  <a:pt x="3122127" y="-50185"/>
                  <a:pt x="3476563" y="562"/>
                  <a:pt x="3672673" y="0"/>
                </a:cubicBezTo>
                <a:cubicBezTo>
                  <a:pt x="3868783" y="-562"/>
                  <a:pt x="3963586" y="7031"/>
                  <a:pt x="4152226" y="0"/>
                </a:cubicBezTo>
                <a:cubicBezTo>
                  <a:pt x="4340866" y="-7031"/>
                  <a:pt x="4517836" y="56420"/>
                  <a:pt x="4631779" y="0"/>
                </a:cubicBezTo>
                <a:cubicBezTo>
                  <a:pt x="4745722" y="-56420"/>
                  <a:pt x="4997023" y="28051"/>
                  <a:pt x="5263385" y="0"/>
                </a:cubicBezTo>
                <a:cubicBezTo>
                  <a:pt x="5269549" y="89872"/>
                  <a:pt x="5234499" y="210378"/>
                  <a:pt x="5263385" y="366413"/>
                </a:cubicBezTo>
                <a:cubicBezTo>
                  <a:pt x="5292271" y="522448"/>
                  <a:pt x="5231132" y="575061"/>
                  <a:pt x="5263385" y="718457"/>
                </a:cubicBezTo>
                <a:cubicBezTo>
                  <a:pt x="5018949" y="737437"/>
                  <a:pt x="4874443" y="680037"/>
                  <a:pt x="4625931" y="718457"/>
                </a:cubicBezTo>
                <a:cubicBezTo>
                  <a:pt x="4377419" y="756877"/>
                  <a:pt x="4236844" y="713201"/>
                  <a:pt x="3935842" y="718457"/>
                </a:cubicBezTo>
                <a:cubicBezTo>
                  <a:pt x="3634840" y="723713"/>
                  <a:pt x="3668366" y="710872"/>
                  <a:pt x="3456289" y="718457"/>
                </a:cubicBezTo>
                <a:cubicBezTo>
                  <a:pt x="3244212" y="726042"/>
                  <a:pt x="3205964" y="667113"/>
                  <a:pt x="2976737" y="718457"/>
                </a:cubicBezTo>
                <a:cubicBezTo>
                  <a:pt x="2747510" y="769801"/>
                  <a:pt x="2695661" y="713094"/>
                  <a:pt x="2549818" y="718457"/>
                </a:cubicBezTo>
                <a:cubicBezTo>
                  <a:pt x="2403975" y="723820"/>
                  <a:pt x="2226173" y="700349"/>
                  <a:pt x="2070265" y="718457"/>
                </a:cubicBezTo>
                <a:cubicBezTo>
                  <a:pt x="1914357" y="736565"/>
                  <a:pt x="1683688" y="652081"/>
                  <a:pt x="1485444" y="718457"/>
                </a:cubicBezTo>
                <a:cubicBezTo>
                  <a:pt x="1287200" y="784833"/>
                  <a:pt x="1029041" y="659189"/>
                  <a:pt x="795356" y="718457"/>
                </a:cubicBezTo>
                <a:cubicBezTo>
                  <a:pt x="561671" y="777725"/>
                  <a:pt x="242712" y="654557"/>
                  <a:pt x="0" y="718457"/>
                </a:cubicBezTo>
                <a:cubicBezTo>
                  <a:pt x="-37742" y="574314"/>
                  <a:pt x="30889" y="448198"/>
                  <a:pt x="0" y="373598"/>
                </a:cubicBezTo>
                <a:cubicBezTo>
                  <a:pt x="-30889" y="298998"/>
                  <a:pt x="33923" y="109318"/>
                  <a:pt x="0" y="0"/>
                </a:cubicBezTo>
                <a:close/>
              </a:path>
              <a:path w="5263385" h="718457" stroke="0" extrusionOk="0">
                <a:moveTo>
                  <a:pt x="0" y="0"/>
                </a:moveTo>
                <a:cubicBezTo>
                  <a:pt x="335655" y="-2627"/>
                  <a:pt x="537820" y="9785"/>
                  <a:pt x="690088" y="0"/>
                </a:cubicBezTo>
                <a:cubicBezTo>
                  <a:pt x="842356" y="-9785"/>
                  <a:pt x="1148758" y="68206"/>
                  <a:pt x="1327543" y="0"/>
                </a:cubicBezTo>
                <a:cubicBezTo>
                  <a:pt x="1506328" y="-68206"/>
                  <a:pt x="1630260" y="31674"/>
                  <a:pt x="1754462" y="0"/>
                </a:cubicBezTo>
                <a:cubicBezTo>
                  <a:pt x="1878664" y="-31674"/>
                  <a:pt x="2154100" y="71621"/>
                  <a:pt x="2444550" y="0"/>
                </a:cubicBezTo>
                <a:cubicBezTo>
                  <a:pt x="2735000" y="-71621"/>
                  <a:pt x="2719586" y="8324"/>
                  <a:pt x="2976737" y="0"/>
                </a:cubicBezTo>
                <a:cubicBezTo>
                  <a:pt x="3233888" y="-8324"/>
                  <a:pt x="3312317" y="33198"/>
                  <a:pt x="3561557" y="0"/>
                </a:cubicBezTo>
                <a:cubicBezTo>
                  <a:pt x="3810797" y="-33198"/>
                  <a:pt x="4101126" y="53744"/>
                  <a:pt x="4251645" y="0"/>
                </a:cubicBezTo>
                <a:cubicBezTo>
                  <a:pt x="4402164" y="-53744"/>
                  <a:pt x="4909179" y="96945"/>
                  <a:pt x="5263385" y="0"/>
                </a:cubicBezTo>
                <a:cubicBezTo>
                  <a:pt x="5295454" y="73665"/>
                  <a:pt x="5257948" y="192986"/>
                  <a:pt x="5263385" y="352044"/>
                </a:cubicBezTo>
                <a:cubicBezTo>
                  <a:pt x="5268822" y="511102"/>
                  <a:pt x="5259009" y="584324"/>
                  <a:pt x="5263385" y="718457"/>
                </a:cubicBezTo>
                <a:cubicBezTo>
                  <a:pt x="5109515" y="760945"/>
                  <a:pt x="5002041" y="705058"/>
                  <a:pt x="4836466" y="718457"/>
                </a:cubicBezTo>
                <a:cubicBezTo>
                  <a:pt x="4670891" y="731856"/>
                  <a:pt x="4500533" y="652803"/>
                  <a:pt x="4251645" y="718457"/>
                </a:cubicBezTo>
                <a:cubicBezTo>
                  <a:pt x="4002757" y="784111"/>
                  <a:pt x="3956861" y="693965"/>
                  <a:pt x="3824726" y="718457"/>
                </a:cubicBezTo>
                <a:cubicBezTo>
                  <a:pt x="3692591" y="742949"/>
                  <a:pt x="3460111" y="715612"/>
                  <a:pt x="3292540" y="718457"/>
                </a:cubicBezTo>
                <a:cubicBezTo>
                  <a:pt x="3124969" y="721302"/>
                  <a:pt x="2957998" y="684259"/>
                  <a:pt x="2865621" y="718457"/>
                </a:cubicBezTo>
                <a:cubicBezTo>
                  <a:pt x="2773244" y="752655"/>
                  <a:pt x="2403311" y="718401"/>
                  <a:pt x="2228166" y="718457"/>
                </a:cubicBezTo>
                <a:cubicBezTo>
                  <a:pt x="2053022" y="718513"/>
                  <a:pt x="1836883" y="697186"/>
                  <a:pt x="1643346" y="718457"/>
                </a:cubicBezTo>
                <a:cubicBezTo>
                  <a:pt x="1449809" y="739728"/>
                  <a:pt x="1276800" y="672951"/>
                  <a:pt x="1058525" y="718457"/>
                </a:cubicBezTo>
                <a:cubicBezTo>
                  <a:pt x="840250" y="763963"/>
                  <a:pt x="814580" y="677298"/>
                  <a:pt x="631606" y="718457"/>
                </a:cubicBezTo>
                <a:cubicBezTo>
                  <a:pt x="448632" y="759616"/>
                  <a:pt x="305137" y="644724"/>
                  <a:pt x="0" y="718457"/>
                </a:cubicBezTo>
                <a:cubicBezTo>
                  <a:pt x="-24888" y="635182"/>
                  <a:pt x="34563" y="533617"/>
                  <a:pt x="0" y="359229"/>
                </a:cubicBezTo>
                <a:cubicBezTo>
                  <a:pt x="-34563" y="184841"/>
                  <a:pt x="32818" y="176229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2">
                <a:lumMod val="40000"/>
                <a:lumOff val="60000"/>
              </a:schemeClr>
            </a:solidFill>
            <a:extLst>
              <a:ext uri="{C807C97D-BFC1-408E-A445-0C87EB9F89A2}">
                <ask:lineSketchStyleProps xmlns:ask="http://schemas.microsoft.com/office/drawing/2018/sketchyshapes" sd="217650255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  <a:latin typeface="Algerian" panose="04020705040A02060702" pitchFamily="82" charset="0"/>
              </a:rPr>
              <a:t>REFERENCES</a:t>
            </a:r>
            <a:endParaRPr lang="en-IN" sz="40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B3DB5E-2023-686C-5AEF-916BEF7E47CA}"/>
              </a:ext>
            </a:extLst>
          </p:cNvPr>
          <p:cNvSpPr/>
          <p:nvPr/>
        </p:nvSpPr>
        <p:spPr>
          <a:xfrm>
            <a:off x="1695239" y="1800810"/>
            <a:ext cx="8801522" cy="42174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>
                <a:latin typeface="Arial Rounded MT Bold" panose="020F0704030504030204" pitchFamily="34" charset="0"/>
              </a:rPr>
              <a:t>📘 </a:t>
            </a:r>
            <a:r>
              <a:rPr lang="en-IN" b="1" dirty="0">
                <a:latin typeface="Arial Rounded MT Bold" panose="020F0704030504030204" pitchFamily="34" charset="0"/>
              </a:rPr>
              <a:t>"Security Engineering: A Guide to Building Dependable Distributed 	Systems"</a:t>
            </a:r>
            <a:r>
              <a:rPr lang="en-IN" dirty="0">
                <a:latin typeface="Arial Rounded MT Bold" panose="020F0704030504030204" pitchFamily="34" charset="0"/>
              </a:rPr>
              <a:t> – </a:t>
            </a:r>
            <a:r>
              <a:rPr lang="en-IN" i="1" dirty="0">
                <a:latin typeface="Arial Rounded MT Bold" panose="020F0704030504030204" pitchFamily="34" charset="0"/>
              </a:rPr>
              <a:t>Ross J. Anderson</a:t>
            </a:r>
          </a:p>
          <a:p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📗 </a:t>
            </a:r>
            <a:r>
              <a:rPr lang="en-IN" b="1" dirty="0">
                <a:latin typeface="Arial Rounded MT Bold" panose="020F0704030504030204" pitchFamily="34" charset="0"/>
              </a:rPr>
              <a:t>"Computer Security: Art and Science"</a:t>
            </a:r>
            <a:r>
              <a:rPr lang="en-IN" dirty="0">
                <a:latin typeface="Arial Rounded MT Bold" panose="020F0704030504030204" pitchFamily="34" charset="0"/>
              </a:rPr>
              <a:t> – Matt Bishop</a:t>
            </a:r>
          </a:p>
          <a:p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📙 </a:t>
            </a:r>
            <a:r>
              <a:rPr lang="en-IN" b="1" dirty="0">
                <a:latin typeface="Arial Rounded MT Bold" panose="020F0704030504030204" pitchFamily="34" charset="0"/>
              </a:rPr>
              <a:t>"Foundations of Security: What Every Programmer Needs to Know"</a:t>
            </a:r>
            <a:r>
              <a:rPr lang="en-IN" dirty="0">
                <a:latin typeface="Arial Rounded MT Bold" panose="020F0704030504030204" pitchFamily="34" charset="0"/>
              </a:rPr>
              <a:t> – Neil 	</a:t>
            </a:r>
            <a:r>
              <a:rPr lang="en-IN" dirty="0" err="1">
                <a:latin typeface="Arial Rounded MT Bold" panose="020F0704030504030204" pitchFamily="34" charset="0"/>
              </a:rPr>
              <a:t>Daswani</a:t>
            </a:r>
            <a:r>
              <a:rPr lang="en-IN" dirty="0">
                <a:latin typeface="Arial Rounded MT Bold" panose="020F0704030504030204" pitchFamily="34" charset="0"/>
              </a:rPr>
              <a:t>, Christoph Kern, and Anita Kesavan</a:t>
            </a:r>
          </a:p>
          <a:p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📕 </a:t>
            </a:r>
            <a:r>
              <a:rPr lang="en-IN" b="1" dirty="0">
                <a:latin typeface="Arial Rounded MT Bold" panose="020F0704030504030204" pitchFamily="34" charset="0"/>
              </a:rPr>
              <a:t>"Access Control Systems: Security, Identity Management and Trust 	Models"</a:t>
            </a:r>
            <a:r>
              <a:rPr lang="en-IN" dirty="0">
                <a:latin typeface="Arial Rounded MT Bold" panose="020F0704030504030204" pitchFamily="34" charset="0"/>
              </a:rPr>
              <a:t> – Messaoud </a:t>
            </a:r>
            <a:r>
              <a:rPr lang="en-IN" dirty="0" err="1">
                <a:latin typeface="Arial Rounded MT Bold" panose="020F0704030504030204" pitchFamily="34" charset="0"/>
              </a:rPr>
              <a:t>Benantar</a:t>
            </a:r>
            <a:endParaRPr lang="en-IN" dirty="0">
              <a:latin typeface="Arial Rounded MT Bold" panose="020F0704030504030204" pitchFamily="34" charset="0"/>
            </a:endParaRPr>
          </a:p>
          <a:p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📒 </a:t>
            </a:r>
            <a:r>
              <a:rPr lang="en-IN" b="1" dirty="0">
                <a:latin typeface="Arial Rounded MT Bold" panose="020F0704030504030204" pitchFamily="34" charset="0"/>
              </a:rPr>
              <a:t>"Introduction to Computer Security"</a:t>
            </a:r>
            <a:r>
              <a:rPr lang="en-IN" dirty="0">
                <a:latin typeface="Arial Rounded MT Bold" panose="020F0704030504030204" pitchFamily="34" charset="0"/>
              </a:rPr>
              <a:t> – Michael T. Goodrich and Roberto 	</a:t>
            </a:r>
            <a:r>
              <a:rPr lang="en-IN" dirty="0" err="1">
                <a:latin typeface="Arial Rounded MT Bold" panose="020F0704030504030204" pitchFamily="34" charset="0"/>
              </a:rPr>
              <a:t>Tamassia</a:t>
            </a:r>
            <a:endParaRPr lang="en-IN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905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D987B8-0FC8-E56A-24A8-3CABA6D80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949" y="1047751"/>
            <a:ext cx="4651651" cy="43919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ED7858C-2FFE-9C1E-AC2C-CEEB4BA3689D}"/>
              </a:ext>
            </a:extLst>
          </p:cNvPr>
          <p:cNvSpPr/>
          <p:nvPr/>
        </p:nvSpPr>
        <p:spPr>
          <a:xfrm>
            <a:off x="429211" y="1386957"/>
            <a:ext cx="5206481" cy="4084086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 w="28575">
            <a:solidFill>
              <a:srgbClr val="FF0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CAF86C-A099-F49E-0DFD-A36DDB55F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50" y="1605449"/>
            <a:ext cx="4781550" cy="362377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30406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CA3CF4-8F69-FFBD-1B67-26FC802CE22E}"/>
              </a:ext>
            </a:extLst>
          </p:cNvPr>
          <p:cNvSpPr/>
          <p:nvPr/>
        </p:nvSpPr>
        <p:spPr>
          <a:xfrm>
            <a:off x="0" y="0"/>
            <a:ext cx="12204000" cy="687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tx2">
                <a:lumMod val="25000"/>
                <a:lumOff val="75000"/>
              </a:schemeClr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4B3DBD9-393E-75F4-44A3-569E795E646B}"/>
              </a:ext>
            </a:extLst>
          </p:cNvPr>
          <p:cNvSpPr txBox="1">
            <a:spLocks/>
          </p:cNvSpPr>
          <p:nvPr/>
        </p:nvSpPr>
        <p:spPr>
          <a:xfrm>
            <a:off x="3520459" y="533429"/>
            <a:ext cx="4245429" cy="843175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u="sng" dirty="0">
                <a:solidFill>
                  <a:srgbClr val="ADA16F"/>
                </a:solidFill>
                <a:effectLst/>
                <a:latin typeface="Algerian" panose="04020705040A02060702" pitchFamily="82" charset="0"/>
              </a:rPr>
              <a:t>content</a:t>
            </a:r>
            <a:endParaRPr lang="en-IN" sz="6000" b="1" u="sng" dirty="0">
              <a:solidFill>
                <a:srgbClr val="ADA16F"/>
              </a:solidFill>
              <a:effectLst/>
              <a:latin typeface="Algerian" panose="04020705040A02060702" pitchFamily="8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95CECC-24A1-6BFC-256C-AC148624F32D}"/>
              </a:ext>
            </a:extLst>
          </p:cNvPr>
          <p:cNvSpPr txBox="1"/>
          <p:nvPr/>
        </p:nvSpPr>
        <p:spPr>
          <a:xfrm>
            <a:off x="1726164" y="1723097"/>
            <a:ext cx="7672486" cy="4524315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Introduction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How does </a:t>
            </a:r>
            <a:r>
              <a:rPr lang="en-US" sz="240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MAC Work </a:t>
            </a: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?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Key Features of MAC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MAC vs. Discretionary Access Control (DAC)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Advantages of MAC in DBMS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Challenges of MAC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MAC in Database Management Systems (DBMS)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Real-World Applications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Conclusion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References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A4C1BA-59B5-77A5-42F4-56B57FE25801}"/>
              </a:ext>
            </a:extLst>
          </p:cNvPr>
          <p:cNvSpPr txBox="1"/>
          <p:nvPr/>
        </p:nvSpPr>
        <p:spPr>
          <a:xfrm>
            <a:off x="9398649" y="1723097"/>
            <a:ext cx="1357313" cy="4524315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3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4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5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6 </a:t>
            </a:r>
          </a:p>
          <a:p>
            <a:endParaRPr lang="en-IN" sz="2400" dirty="0">
              <a:blipFill>
                <a:blip r:embed="rId2"/>
                <a:tile tx="0" ty="0" sx="100000" sy="100000" flip="none" algn="tl"/>
              </a:blipFill>
              <a:latin typeface="Arial Black" panose="020B0A04020102020204" pitchFamily="34" charset="0"/>
            </a:endParaRP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7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8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9</a:t>
            </a:r>
          </a:p>
          <a:p>
            <a:endParaRPr lang="en-IN" sz="2400" dirty="0">
              <a:blipFill>
                <a:blip r:embed="rId2"/>
                <a:tile tx="0" ty="0" sx="100000" sy="100000" flip="none" algn="tl"/>
              </a:blipFill>
              <a:latin typeface="Arial Black" panose="020B0A04020102020204" pitchFamily="34" charset="0"/>
            </a:endParaRP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10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11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51188A-DBAE-4406-44B3-C718AF6979CB}"/>
              </a:ext>
            </a:extLst>
          </p:cNvPr>
          <p:cNvCxnSpPr>
            <a:cxnSpLocks/>
          </p:cNvCxnSpPr>
          <p:nvPr/>
        </p:nvCxnSpPr>
        <p:spPr>
          <a:xfrm>
            <a:off x="4366726" y="1966639"/>
            <a:ext cx="49461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3B7463C-8E34-A671-BD7A-559ED15CD413}"/>
              </a:ext>
            </a:extLst>
          </p:cNvPr>
          <p:cNvCxnSpPr>
            <a:cxnSpLocks/>
          </p:cNvCxnSpPr>
          <p:nvPr/>
        </p:nvCxnSpPr>
        <p:spPr>
          <a:xfrm>
            <a:off x="6096000" y="2314982"/>
            <a:ext cx="3216924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59E57C-6F2D-E493-063F-F3EFD81AFBBD}"/>
              </a:ext>
            </a:extLst>
          </p:cNvPr>
          <p:cNvCxnSpPr>
            <a:cxnSpLocks/>
          </p:cNvCxnSpPr>
          <p:nvPr/>
        </p:nvCxnSpPr>
        <p:spPr>
          <a:xfrm>
            <a:off x="5756988" y="2663325"/>
            <a:ext cx="3555936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135CE00-6962-ABC5-69F9-CABEA0117C36}"/>
              </a:ext>
            </a:extLst>
          </p:cNvPr>
          <p:cNvCxnSpPr>
            <a:cxnSpLocks/>
          </p:cNvCxnSpPr>
          <p:nvPr/>
        </p:nvCxnSpPr>
        <p:spPr>
          <a:xfrm>
            <a:off x="8528180" y="3039659"/>
            <a:ext cx="784744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F166F3D-518F-8C67-C866-75F3FF06A1FD}"/>
              </a:ext>
            </a:extLst>
          </p:cNvPr>
          <p:cNvCxnSpPr>
            <a:cxnSpLocks/>
          </p:cNvCxnSpPr>
          <p:nvPr/>
        </p:nvCxnSpPr>
        <p:spPr>
          <a:xfrm>
            <a:off x="5383763" y="4162442"/>
            <a:ext cx="3929161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E6B9660-7E56-517C-FC91-4ADF74DF8C9F}"/>
              </a:ext>
            </a:extLst>
          </p:cNvPr>
          <p:cNvCxnSpPr>
            <a:cxnSpLocks/>
          </p:cNvCxnSpPr>
          <p:nvPr/>
        </p:nvCxnSpPr>
        <p:spPr>
          <a:xfrm>
            <a:off x="6969967" y="3792643"/>
            <a:ext cx="2342957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D70013-F942-253E-7815-DE9017742EB7}"/>
              </a:ext>
            </a:extLst>
          </p:cNvPr>
          <p:cNvCxnSpPr>
            <a:cxnSpLocks/>
          </p:cNvCxnSpPr>
          <p:nvPr/>
        </p:nvCxnSpPr>
        <p:spPr>
          <a:xfrm>
            <a:off x="8873412" y="4535668"/>
            <a:ext cx="439512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C0610F1-EF5E-0E00-C2AD-06269464194E}"/>
              </a:ext>
            </a:extLst>
          </p:cNvPr>
          <p:cNvCxnSpPr>
            <a:cxnSpLocks/>
          </p:cNvCxnSpPr>
          <p:nvPr/>
        </p:nvCxnSpPr>
        <p:spPr>
          <a:xfrm>
            <a:off x="4068147" y="5633569"/>
            <a:ext cx="5244777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2267E7C-1B9B-162B-8FD2-2C7E43339CDF}"/>
              </a:ext>
            </a:extLst>
          </p:cNvPr>
          <p:cNvCxnSpPr>
            <a:cxnSpLocks/>
          </p:cNvCxnSpPr>
          <p:nvPr/>
        </p:nvCxnSpPr>
        <p:spPr>
          <a:xfrm>
            <a:off x="6167535" y="5247904"/>
            <a:ext cx="3231114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2A71DC-8432-A1CF-84C6-34CBD50EF187}"/>
              </a:ext>
            </a:extLst>
          </p:cNvPr>
          <p:cNvCxnSpPr>
            <a:cxnSpLocks/>
          </p:cNvCxnSpPr>
          <p:nvPr/>
        </p:nvCxnSpPr>
        <p:spPr>
          <a:xfrm>
            <a:off x="4133461" y="5969470"/>
            <a:ext cx="5179463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C26BD-B88C-BD05-AE98-38C6AE59C355}"/>
              </a:ext>
            </a:extLst>
          </p:cNvPr>
          <p:cNvSpPr txBox="1">
            <a:spLocks/>
          </p:cNvSpPr>
          <p:nvPr/>
        </p:nvSpPr>
        <p:spPr>
          <a:xfrm>
            <a:off x="4057261" y="590158"/>
            <a:ext cx="4077478" cy="928396"/>
          </a:xfrm>
          <a:custGeom>
            <a:avLst/>
            <a:gdLst>
              <a:gd name="connsiteX0" fmla="*/ 0 w 4077478"/>
              <a:gd name="connsiteY0" fmla="*/ 0 h 928396"/>
              <a:gd name="connsiteX1" fmla="*/ 582497 w 4077478"/>
              <a:gd name="connsiteY1" fmla="*/ 0 h 928396"/>
              <a:gd name="connsiteX2" fmla="*/ 1083444 w 4077478"/>
              <a:gd name="connsiteY2" fmla="*/ 0 h 928396"/>
              <a:gd name="connsiteX3" fmla="*/ 1543617 w 4077478"/>
              <a:gd name="connsiteY3" fmla="*/ 0 h 928396"/>
              <a:gd name="connsiteX4" fmla="*/ 2126114 w 4077478"/>
              <a:gd name="connsiteY4" fmla="*/ 0 h 928396"/>
              <a:gd name="connsiteX5" fmla="*/ 2627061 w 4077478"/>
              <a:gd name="connsiteY5" fmla="*/ 0 h 928396"/>
              <a:gd name="connsiteX6" fmla="*/ 3250332 w 4077478"/>
              <a:gd name="connsiteY6" fmla="*/ 0 h 928396"/>
              <a:gd name="connsiteX7" fmla="*/ 4077478 w 4077478"/>
              <a:gd name="connsiteY7" fmla="*/ 0 h 928396"/>
              <a:gd name="connsiteX8" fmla="*/ 4077478 w 4077478"/>
              <a:gd name="connsiteY8" fmla="*/ 473482 h 928396"/>
              <a:gd name="connsiteX9" fmla="*/ 4077478 w 4077478"/>
              <a:gd name="connsiteY9" fmla="*/ 928396 h 928396"/>
              <a:gd name="connsiteX10" fmla="*/ 3454206 w 4077478"/>
              <a:gd name="connsiteY10" fmla="*/ 928396 h 928396"/>
              <a:gd name="connsiteX11" fmla="*/ 2871710 w 4077478"/>
              <a:gd name="connsiteY11" fmla="*/ 928396 h 928396"/>
              <a:gd name="connsiteX12" fmla="*/ 2207663 w 4077478"/>
              <a:gd name="connsiteY12" fmla="*/ 928396 h 928396"/>
              <a:gd name="connsiteX13" fmla="*/ 1625166 w 4077478"/>
              <a:gd name="connsiteY13" fmla="*/ 928396 h 928396"/>
              <a:gd name="connsiteX14" fmla="*/ 1001895 w 4077478"/>
              <a:gd name="connsiteY14" fmla="*/ 928396 h 928396"/>
              <a:gd name="connsiteX15" fmla="*/ 500947 w 4077478"/>
              <a:gd name="connsiteY15" fmla="*/ 928396 h 928396"/>
              <a:gd name="connsiteX16" fmla="*/ 0 w 4077478"/>
              <a:gd name="connsiteY16" fmla="*/ 928396 h 928396"/>
              <a:gd name="connsiteX17" fmla="*/ 0 w 4077478"/>
              <a:gd name="connsiteY17" fmla="*/ 482766 h 928396"/>
              <a:gd name="connsiteX18" fmla="*/ 0 w 4077478"/>
              <a:gd name="connsiteY18" fmla="*/ 0 h 92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77478" h="928396" fill="none" extrusionOk="0">
                <a:moveTo>
                  <a:pt x="0" y="0"/>
                </a:moveTo>
                <a:cubicBezTo>
                  <a:pt x="273441" y="-1401"/>
                  <a:pt x="359781" y="49215"/>
                  <a:pt x="582497" y="0"/>
                </a:cubicBezTo>
                <a:cubicBezTo>
                  <a:pt x="805213" y="-49215"/>
                  <a:pt x="946652" y="59897"/>
                  <a:pt x="1083444" y="0"/>
                </a:cubicBezTo>
                <a:cubicBezTo>
                  <a:pt x="1220236" y="-59897"/>
                  <a:pt x="1362587" y="34510"/>
                  <a:pt x="1543617" y="0"/>
                </a:cubicBezTo>
                <a:cubicBezTo>
                  <a:pt x="1724647" y="-34510"/>
                  <a:pt x="1942318" y="22819"/>
                  <a:pt x="2126114" y="0"/>
                </a:cubicBezTo>
                <a:cubicBezTo>
                  <a:pt x="2309910" y="-22819"/>
                  <a:pt x="2406931" y="37495"/>
                  <a:pt x="2627061" y="0"/>
                </a:cubicBezTo>
                <a:cubicBezTo>
                  <a:pt x="2847191" y="-37495"/>
                  <a:pt x="3075616" y="62340"/>
                  <a:pt x="3250332" y="0"/>
                </a:cubicBezTo>
                <a:cubicBezTo>
                  <a:pt x="3425048" y="-62340"/>
                  <a:pt x="3754038" y="32428"/>
                  <a:pt x="4077478" y="0"/>
                </a:cubicBezTo>
                <a:cubicBezTo>
                  <a:pt x="4115047" y="198697"/>
                  <a:pt x="4026096" y="340743"/>
                  <a:pt x="4077478" y="473482"/>
                </a:cubicBezTo>
                <a:cubicBezTo>
                  <a:pt x="4128860" y="606221"/>
                  <a:pt x="4060576" y="701937"/>
                  <a:pt x="4077478" y="928396"/>
                </a:cubicBezTo>
                <a:cubicBezTo>
                  <a:pt x="3887957" y="969959"/>
                  <a:pt x="3721810" y="863903"/>
                  <a:pt x="3454206" y="928396"/>
                </a:cubicBezTo>
                <a:cubicBezTo>
                  <a:pt x="3186602" y="992889"/>
                  <a:pt x="3119381" y="915383"/>
                  <a:pt x="2871710" y="928396"/>
                </a:cubicBezTo>
                <a:cubicBezTo>
                  <a:pt x="2624039" y="941409"/>
                  <a:pt x="2465395" y="904480"/>
                  <a:pt x="2207663" y="928396"/>
                </a:cubicBezTo>
                <a:cubicBezTo>
                  <a:pt x="1949931" y="952312"/>
                  <a:pt x="1820134" y="898374"/>
                  <a:pt x="1625166" y="928396"/>
                </a:cubicBezTo>
                <a:cubicBezTo>
                  <a:pt x="1430198" y="958418"/>
                  <a:pt x="1219824" y="874807"/>
                  <a:pt x="1001895" y="928396"/>
                </a:cubicBezTo>
                <a:cubicBezTo>
                  <a:pt x="783966" y="981985"/>
                  <a:pt x="642033" y="925801"/>
                  <a:pt x="500947" y="928396"/>
                </a:cubicBezTo>
                <a:cubicBezTo>
                  <a:pt x="359861" y="930991"/>
                  <a:pt x="226788" y="911071"/>
                  <a:pt x="0" y="928396"/>
                </a:cubicBezTo>
                <a:cubicBezTo>
                  <a:pt x="-17291" y="736146"/>
                  <a:pt x="15887" y="699802"/>
                  <a:pt x="0" y="482766"/>
                </a:cubicBezTo>
                <a:cubicBezTo>
                  <a:pt x="-15887" y="265730"/>
                  <a:pt x="36129" y="161332"/>
                  <a:pt x="0" y="0"/>
                </a:cubicBezTo>
                <a:close/>
              </a:path>
              <a:path w="4077478" h="928396" stroke="0" extrusionOk="0">
                <a:moveTo>
                  <a:pt x="0" y="0"/>
                </a:moveTo>
                <a:cubicBezTo>
                  <a:pt x="248302" y="-17180"/>
                  <a:pt x="351538" y="51851"/>
                  <a:pt x="664046" y="0"/>
                </a:cubicBezTo>
                <a:cubicBezTo>
                  <a:pt x="976554" y="-51851"/>
                  <a:pt x="1004484" y="40876"/>
                  <a:pt x="1164994" y="0"/>
                </a:cubicBezTo>
                <a:cubicBezTo>
                  <a:pt x="1325504" y="-40876"/>
                  <a:pt x="1515797" y="48700"/>
                  <a:pt x="1665941" y="0"/>
                </a:cubicBezTo>
                <a:cubicBezTo>
                  <a:pt x="1816085" y="-48700"/>
                  <a:pt x="2088076" y="14881"/>
                  <a:pt x="2248438" y="0"/>
                </a:cubicBezTo>
                <a:cubicBezTo>
                  <a:pt x="2408800" y="-14881"/>
                  <a:pt x="2549028" y="57785"/>
                  <a:pt x="2790160" y="0"/>
                </a:cubicBezTo>
                <a:cubicBezTo>
                  <a:pt x="3031292" y="-57785"/>
                  <a:pt x="3308369" y="62486"/>
                  <a:pt x="3454206" y="0"/>
                </a:cubicBezTo>
                <a:cubicBezTo>
                  <a:pt x="3600043" y="-62486"/>
                  <a:pt x="3823051" y="26266"/>
                  <a:pt x="4077478" y="0"/>
                </a:cubicBezTo>
                <a:cubicBezTo>
                  <a:pt x="4134168" y="231331"/>
                  <a:pt x="4052420" y="359620"/>
                  <a:pt x="4077478" y="473482"/>
                </a:cubicBezTo>
                <a:cubicBezTo>
                  <a:pt x="4102536" y="587344"/>
                  <a:pt x="4049856" y="769588"/>
                  <a:pt x="4077478" y="928396"/>
                </a:cubicBezTo>
                <a:cubicBezTo>
                  <a:pt x="3757683" y="969918"/>
                  <a:pt x="3552468" y="910211"/>
                  <a:pt x="3413432" y="928396"/>
                </a:cubicBezTo>
                <a:cubicBezTo>
                  <a:pt x="3274396" y="946581"/>
                  <a:pt x="3067045" y="893438"/>
                  <a:pt x="2749385" y="928396"/>
                </a:cubicBezTo>
                <a:cubicBezTo>
                  <a:pt x="2431725" y="963354"/>
                  <a:pt x="2345416" y="895118"/>
                  <a:pt x="2126114" y="928396"/>
                </a:cubicBezTo>
                <a:cubicBezTo>
                  <a:pt x="1906812" y="961674"/>
                  <a:pt x="1786766" y="901611"/>
                  <a:pt x="1665941" y="928396"/>
                </a:cubicBezTo>
                <a:cubicBezTo>
                  <a:pt x="1545116" y="955181"/>
                  <a:pt x="1233162" y="874196"/>
                  <a:pt x="1042669" y="928396"/>
                </a:cubicBezTo>
                <a:cubicBezTo>
                  <a:pt x="852176" y="982596"/>
                  <a:pt x="445016" y="858474"/>
                  <a:pt x="0" y="928396"/>
                </a:cubicBezTo>
                <a:cubicBezTo>
                  <a:pt x="-47144" y="809299"/>
                  <a:pt x="34193" y="684910"/>
                  <a:pt x="0" y="482766"/>
                </a:cubicBezTo>
                <a:cubicBezTo>
                  <a:pt x="-34193" y="280622"/>
                  <a:pt x="2955" y="117140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6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4517496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>
                <a:latin typeface="Algerian" panose="04020705040A02060702" pitchFamily="82" charset="0"/>
              </a:rPr>
              <a:t>INTRODUCTION</a:t>
            </a:r>
            <a:endParaRPr lang="en-US" b="1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2C4A85E-DA1C-851C-F2BB-1DDFBF5D296E}"/>
              </a:ext>
            </a:extLst>
          </p:cNvPr>
          <p:cNvSpPr txBox="1">
            <a:spLocks/>
          </p:cNvSpPr>
          <p:nvPr/>
        </p:nvSpPr>
        <p:spPr>
          <a:xfrm>
            <a:off x="1110342" y="1873125"/>
            <a:ext cx="6099111" cy="4133460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7000"/>
                  <a:satMod val="105000"/>
                  <a:lumMod val="110000"/>
                </a:schemeClr>
              </a:gs>
              <a:gs pos="50000">
                <a:schemeClr val="accent5">
                  <a:tint val="73000"/>
                  <a:satMod val="103000"/>
                  <a:lumMod val="105000"/>
                </a:schemeClr>
              </a:gs>
              <a:gs pos="100000">
                <a:schemeClr val="accent5">
                  <a:tint val="81000"/>
                  <a:satMod val="109000"/>
                  <a:lumMod val="105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Arial Rounded MT Bold" panose="020F0704030504030204" pitchFamily="34" charset="0"/>
              </a:rPr>
              <a:t>What is MAC?</a:t>
            </a:r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en-US" sz="2200" i="0" dirty="0">
                <a:latin typeface="Arial Rounded MT Bold" panose="020F0704030504030204" pitchFamily="34" charset="0"/>
              </a:rPr>
              <a:t>A security model where access to resources is strictly controlled by a central authority.</a:t>
            </a:r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en-US" sz="2200" i="0" dirty="0">
                <a:latin typeface="Arial Rounded MT Bold" panose="020F0704030504030204" pitchFamily="34" charset="0"/>
              </a:rPr>
              <a:t>Uses security labels (e.g., confidential, secret, top secret) for users and data.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400" b="1" dirty="0">
                <a:latin typeface="Arial Rounded MT Bold" panose="020F0704030504030204" pitchFamily="34" charset="0"/>
              </a:rPr>
              <a:t>Purpose:</a:t>
            </a:r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en-US" sz="2200" i="0" dirty="0">
                <a:latin typeface="Arial Rounded MT Bold" panose="020F0704030504030204" pitchFamily="34" charset="0"/>
              </a:rPr>
              <a:t>Prevent unauthorized access to sensitive data.</a:t>
            </a:r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en-US" sz="2200" i="0" dirty="0">
                <a:latin typeface="Arial Rounded MT Bold" panose="020F0704030504030204" pitchFamily="34" charset="0"/>
              </a:rPr>
              <a:t>Ensure compliance with security policies and regulations.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E1E5BD-03CE-900B-79D2-57358AA31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241" y="1873126"/>
            <a:ext cx="4200331" cy="413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142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E5BFC-324D-3F8C-41F7-25F791EE582B}"/>
              </a:ext>
            </a:extLst>
          </p:cNvPr>
          <p:cNvSpPr txBox="1">
            <a:spLocks/>
          </p:cNvSpPr>
          <p:nvPr/>
        </p:nvSpPr>
        <p:spPr>
          <a:xfrm>
            <a:off x="871688" y="179386"/>
            <a:ext cx="11074664" cy="697692"/>
          </a:xfrm>
          <a:custGeom>
            <a:avLst/>
            <a:gdLst>
              <a:gd name="connsiteX0" fmla="*/ 0 w 11074664"/>
              <a:gd name="connsiteY0" fmla="*/ 0 h 697692"/>
              <a:gd name="connsiteX1" fmla="*/ 361384 w 11074664"/>
              <a:gd name="connsiteY1" fmla="*/ 0 h 697692"/>
              <a:gd name="connsiteX2" fmla="*/ 612021 w 11074664"/>
              <a:gd name="connsiteY2" fmla="*/ 0 h 697692"/>
              <a:gd name="connsiteX3" fmla="*/ 973405 w 11074664"/>
              <a:gd name="connsiteY3" fmla="*/ 0 h 697692"/>
              <a:gd name="connsiteX4" fmla="*/ 1224042 w 11074664"/>
              <a:gd name="connsiteY4" fmla="*/ 0 h 697692"/>
              <a:gd name="connsiteX5" fmla="*/ 1917666 w 11074664"/>
              <a:gd name="connsiteY5" fmla="*/ 0 h 697692"/>
              <a:gd name="connsiteX6" fmla="*/ 2611289 w 11074664"/>
              <a:gd name="connsiteY6" fmla="*/ 0 h 697692"/>
              <a:gd name="connsiteX7" fmla="*/ 2861926 w 11074664"/>
              <a:gd name="connsiteY7" fmla="*/ 0 h 697692"/>
              <a:gd name="connsiteX8" fmla="*/ 3112563 w 11074664"/>
              <a:gd name="connsiteY8" fmla="*/ 0 h 697692"/>
              <a:gd name="connsiteX9" fmla="*/ 3363201 w 11074664"/>
              <a:gd name="connsiteY9" fmla="*/ 0 h 697692"/>
              <a:gd name="connsiteX10" fmla="*/ 4056824 w 11074664"/>
              <a:gd name="connsiteY10" fmla="*/ 0 h 697692"/>
              <a:gd name="connsiteX11" fmla="*/ 4861195 w 11074664"/>
              <a:gd name="connsiteY11" fmla="*/ 0 h 697692"/>
              <a:gd name="connsiteX12" fmla="*/ 5444072 w 11074664"/>
              <a:gd name="connsiteY12" fmla="*/ 0 h 697692"/>
              <a:gd name="connsiteX13" fmla="*/ 6137695 w 11074664"/>
              <a:gd name="connsiteY13" fmla="*/ 0 h 697692"/>
              <a:gd name="connsiteX14" fmla="*/ 6942066 w 11074664"/>
              <a:gd name="connsiteY14" fmla="*/ 0 h 697692"/>
              <a:gd name="connsiteX15" fmla="*/ 7303449 w 11074664"/>
              <a:gd name="connsiteY15" fmla="*/ 0 h 697692"/>
              <a:gd name="connsiteX16" fmla="*/ 7997073 w 11074664"/>
              <a:gd name="connsiteY16" fmla="*/ 0 h 697692"/>
              <a:gd name="connsiteX17" fmla="*/ 8801443 w 11074664"/>
              <a:gd name="connsiteY17" fmla="*/ 0 h 697692"/>
              <a:gd name="connsiteX18" fmla="*/ 9495067 w 11074664"/>
              <a:gd name="connsiteY18" fmla="*/ 0 h 697692"/>
              <a:gd name="connsiteX19" fmla="*/ 10188691 w 11074664"/>
              <a:gd name="connsiteY19" fmla="*/ 0 h 697692"/>
              <a:gd name="connsiteX20" fmla="*/ 11074664 w 11074664"/>
              <a:gd name="connsiteY20" fmla="*/ 0 h 697692"/>
              <a:gd name="connsiteX21" fmla="*/ 11074664 w 11074664"/>
              <a:gd name="connsiteY21" fmla="*/ 341869 h 697692"/>
              <a:gd name="connsiteX22" fmla="*/ 11074664 w 11074664"/>
              <a:gd name="connsiteY22" fmla="*/ 697692 h 697692"/>
              <a:gd name="connsiteX23" fmla="*/ 10713280 w 11074664"/>
              <a:gd name="connsiteY23" fmla="*/ 697692 h 697692"/>
              <a:gd name="connsiteX24" fmla="*/ 9908910 w 11074664"/>
              <a:gd name="connsiteY24" fmla="*/ 697692 h 697692"/>
              <a:gd name="connsiteX25" fmla="*/ 9326033 w 11074664"/>
              <a:gd name="connsiteY25" fmla="*/ 697692 h 697692"/>
              <a:gd name="connsiteX26" fmla="*/ 8964649 w 11074664"/>
              <a:gd name="connsiteY26" fmla="*/ 697692 h 697692"/>
              <a:gd name="connsiteX27" fmla="*/ 8714012 w 11074664"/>
              <a:gd name="connsiteY27" fmla="*/ 697692 h 697692"/>
              <a:gd name="connsiteX28" fmla="*/ 8352628 w 11074664"/>
              <a:gd name="connsiteY28" fmla="*/ 697692 h 697692"/>
              <a:gd name="connsiteX29" fmla="*/ 7991244 w 11074664"/>
              <a:gd name="connsiteY29" fmla="*/ 697692 h 697692"/>
              <a:gd name="connsiteX30" fmla="*/ 7740607 w 11074664"/>
              <a:gd name="connsiteY30" fmla="*/ 697692 h 697692"/>
              <a:gd name="connsiteX31" fmla="*/ 7489970 w 11074664"/>
              <a:gd name="connsiteY31" fmla="*/ 697692 h 697692"/>
              <a:gd name="connsiteX32" fmla="*/ 6685600 w 11074664"/>
              <a:gd name="connsiteY32" fmla="*/ 697692 h 697692"/>
              <a:gd name="connsiteX33" fmla="*/ 5881229 w 11074664"/>
              <a:gd name="connsiteY33" fmla="*/ 697692 h 697692"/>
              <a:gd name="connsiteX34" fmla="*/ 5519846 w 11074664"/>
              <a:gd name="connsiteY34" fmla="*/ 697692 h 697692"/>
              <a:gd name="connsiteX35" fmla="*/ 4715475 w 11074664"/>
              <a:gd name="connsiteY35" fmla="*/ 697692 h 697692"/>
              <a:gd name="connsiteX36" fmla="*/ 4354092 w 11074664"/>
              <a:gd name="connsiteY36" fmla="*/ 697692 h 697692"/>
              <a:gd name="connsiteX37" fmla="*/ 3660468 w 11074664"/>
              <a:gd name="connsiteY37" fmla="*/ 697692 h 697692"/>
              <a:gd name="connsiteX38" fmla="*/ 3409831 w 11074664"/>
              <a:gd name="connsiteY38" fmla="*/ 697692 h 697692"/>
              <a:gd name="connsiteX39" fmla="*/ 3048447 w 11074664"/>
              <a:gd name="connsiteY39" fmla="*/ 697692 h 697692"/>
              <a:gd name="connsiteX40" fmla="*/ 2244077 w 11074664"/>
              <a:gd name="connsiteY40" fmla="*/ 697692 h 697692"/>
              <a:gd name="connsiteX41" fmla="*/ 1771946 w 11074664"/>
              <a:gd name="connsiteY41" fmla="*/ 697692 h 697692"/>
              <a:gd name="connsiteX42" fmla="*/ 1299816 w 11074664"/>
              <a:gd name="connsiteY42" fmla="*/ 697692 h 697692"/>
              <a:gd name="connsiteX43" fmla="*/ 938432 w 11074664"/>
              <a:gd name="connsiteY43" fmla="*/ 697692 h 697692"/>
              <a:gd name="connsiteX44" fmla="*/ 0 w 11074664"/>
              <a:gd name="connsiteY44" fmla="*/ 697692 h 697692"/>
              <a:gd name="connsiteX45" fmla="*/ 0 w 11074664"/>
              <a:gd name="connsiteY45" fmla="*/ 348846 h 697692"/>
              <a:gd name="connsiteX46" fmla="*/ 0 w 11074664"/>
              <a:gd name="connsiteY46" fmla="*/ 0 h 697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1074664" h="697692" fill="none" extrusionOk="0">
                <a:moveTo>
                  <a:pt x="0" y="0"/>
                </a:moveTo>
                <a:cubicBezTo>
                  <a:pt x="120063" y="-20013"/>
                  <a:pt x="281724" y="84"/>
                  <a:pt x="361384" y="0"/>
                </a:cubicBezTo>
                <a:cubicBezTo>
                  <a:pt x="441044" y="-84"/>
                  <a:pt x="561372" y="22141"/>
                  <a:pt x="612021" y="0"/>
                </a:cubicBezTo>
                <a:cubicBezTo>
                  <a:pt x="662670" y="-22141"/>
                  <a:pt x="808317" y="35683"/>
                  <a:pt x="973405" y="0"/>
                </a:cubicBezTo>
                <a:cubicBezTo>
                  <a:pt x="1138493" y="-35683"/>
                  <a:pt x="1103601" y="13649"/>
                  <a:pt x="1224042" y="0"/>
                </a:cubicBezTo>
                <a:cubicBezTo>
                  <a:pt x="1344483" y="-13649"/>
                  <a:pt x="1734415" y="47360"/>
                  <a:pt x="1917666" y="0"/>
                </a:cubicBezTo>
                <a:cubicBezTo>
                  <a:pt x="2100917" y="-47360"/>
                  <a:pt x="2325213" y="83145"/>
                  <a:pt x="2611289" y="0"/>
                </a:cubicBezTo>
                <a:cubicBezTo>
                  <a:pt x="2897365" y="-83145"/>
                  <a:pt x="2742996" y="21865"/>
                  <a:pt x="2861926" y="0"/>
                </a:cubicBezTo>
                <a:cubicBezTo>
                  <a:pt x="2980856" y="-21865"/>
                  <a:pt x="3012731" y="9144"/>
                  <a:pt x="3112563" y="0"/>
                </a:cubicBezTo>
                <a:cubicBezTo>
                  <a:pt x="3212395" y="-9144"/>
                  <a:pt x="3304089" y="9817"/>
                  <a:pt x="3363201" y="0"/>
                </a:cubicBezTo>
                <a:cubicBezTo>
                  <a:pt x="3422313" y="-9817"/>
                  <a:pt x="3880083" y="50090"/>
                  <a:pt x="4056824" y="0"/>
                </a:cubicBezTo>
                <a:cubicBezTo>
                  <a:pt x="4233565" y="-50090"/>
                  <a:pt x="4470650" y="84224"/>
                  <a:pt x="4861195" y="0"/>
                </a:cubicBezTo>
                <a:cubicBezTo>
                  <a:pt x="5251740" y="-84224"/>
                  <a:pt x="5313091" y="62384"/>
                  <a:pt x="5444072" y="0"/>
                </a:cubicBezTo>
                <a:cubicBezTo>
                  <a:pt x="5575053" y="-62384"/>
                  <a:pt x="5987323" y="31047"/>
                  <a:pt x="6137695" y="0"/>
                </a:cubicBezTo>
                <a:cubicBezTo>
                  <a:pt x="6288067" y="-31047"/>
                  <a:pt x="6614684" y="93865"/>
                  <a:pt x="6942066" y="0"/>
                </a:cubicBezTo>
                <a:cubicBezTo>
                  <a:pt x="7269448" y="-93865"/>
                  <a:pt x="7218338" y="32302"/>
                  <a:pt x="7303449" y="0"/>
                </a:cubicBezTo>
                <a:cubicBezTo>
                  <a:pt x="7388560" y="-32302"/>
                  <a:pt x="7728805" y="41543"/>
                  <a:pt x="7997073" y="0"/>
                </a:cubicBezTo>
                <a:cubicBezTo>
                  <a:pt x="8265341" y="-41543"/>
                  <a:pt x="8416853" y="73429"/>
                  <a:pt x="8801443" y="0"/>
                </a:cubicBezTo>
                <a:cubicBezTo>
                  <a:pt x="9186033" y="-73429"/>
                  <a:pt x="9231461" y="43659"/>
                  <a:pt x="9495067" y="0"/>
                </a:cubicBezTo>
                <a:cubicBezTo>
                  <a:pt x="9758673" y="-43659"/>
                  <a:pt x="10011806" y="1660"/>
                  <a:pt x="10188691" y="0"/>
                </a:cubicBezTo>
                <a:cubicBezTo>
                  <a:pt x="10365576" y="-1660"/>
                  <a:pt x="10880672" y="54244"/>
                  <a:pt x="11074664" y="0"/>
                </a:cubicBezTo>
                <a:cubicBezTo>
                  <a:pt x="11112228" y="94781"/>
                  <a:pt x="11052400" y="207597"/>
                  <a:pt x="11074664" y="341869"/>
                </a:cubicBezTo>
                <a:cubicBezTo>
                  <a:pt x="11096928" y="476141"/>
                  <a:pt x="11049537" y="591431"/>
                  <a:pt x="11074664" y="697692"/>
                </a:cubicBezTo>
                <a:cubicBezTo>
                  <a:pt x="10909283" y="727272"/>
                  <a:pt x="10856672" y="689472"/>
                  <a:pt x="10713280" y="697692"/>
                </a:cubicBezTo>
                <a:cubicBezTo>
                  <a:pt x="10569888" y="705912"/>
                  <a:pt x="10233993" y="636956"/>
                  <a:pt x="9908910" y="697692"/>
                </a:cubicBezTo>
                <a:cubicBezTo>
                  <a:pt x="9583827" y="758428"/>
                  <a:pt x="9508940" y="696843"/>
                  <a:pt x="9326033" y="697692"/>
                </a:cubicBezTo>
                <a:cubicBezTo>
                  <a:pt x="9143126" y="698541"/>
                  <a:pt x="9045418" y="692263"/>
                  <a:pt x="8964649" y="697692"/>
                </a:cubicBezTo>
                <a:cubicBezTo>
                  <a:pt x="8883880" y="703121"/>
                  <a:pt x="8813424" y="677433"/>
                  <a:pt x="8714012" y="697692"/>
                </a:cubicBezTo>
                <a:cubicBezTo>
                  <a:pt x="8614600" y="717951"/>
                  <a:pt x="8529769" y="670098"/>
                  <a:pt x="8352628" y="697692"/>
                </a:cubicBezTo>
                <a:cubicBezTo>
                  <a:pt x="8175487" y="725286"/>
                  <a:pt x="8069960" y="666434"/>
                  <a:pt x="7991244" y="697692"/>
                </a:cubicBezTo>
                <a:cubicBezTo>
                  <a:pt x="7912528" y="728950"/>
                  <a:pt x="7844618" y="670599"/>
                  <a:pt x="7740607" y="697692"/>
                </a:cubicBezTo>
                <a:cubicBezTo>
                  <a:pt x="7636596" y="724785"/>
                  <a:pt x="7546538" y="683082"/>
                  <a:pt x="7489970" y="697692"/>
                </a:cubicBezTo>
                <a:cubicBezTo>
                  <a:pt x="7433402" y="712302"/>
                  <a:pt x="6859440" y="639680"/>
                  <a:pt x="6685600" y="697692"/>
                </a:cubicBezTo>
                <a:cubicBezTo>
                  <a:pt x="6511760" y="755704"/>
                  <a:pt x="6167505" y="635660"/>
                  <a:pt x="5881229" y="697692"/>
                </a:cubicBezTo>
                <a:cubicBezTo>
                  <a:pt x="5594953" y="759724"/>
                  <a:pt x="5698577" y="679685"/>
                  <a:pt x="5519846" y="697692"/>
                </a:cubicBezTo>
                <a:cubicBezTo>
                  <a:pt x="5341115" y="715699"/>
                  <a:pt x="4907588" y="632302"/>
                  <a:pt x="4715475" y="697692"/>
                </a:cubicBezTo>
                <a:cubicBezTo>
                  <a:pt x="4523362" y="763082"/>
                  <a:pt x="4521694" y="664759"/>
                  <a:pt x="4354092" y="697692"/>
                </a:cubicBezTo>
                <a:cubicBezTo>
                  <a:pt x="4186490" y="730625"/>
                  <a:pt x="3844582" y="639006"/>
                  <a:pt x="3660468" y="697692"/>
                </a:cubicBezTo>
                <a:cubicBezTo>
                  <a:pt x="3476354" y="756378"/>
                  <a:pt x="3525819" y="676240"/>
                  <a:pt x="3409831" y="697692"/>
                </a:cubicBezTo>
                <a:cubicBezTo>
                  <a:pt x="3293843" y="719144"/>
                  <a:pt x="3190097" y="685202"/>
                  <a:pt x="3048447" y="697692"/>
                </a:cubicBezTo>
                <a:cubicBezTo>
                  <a:pt x="2906797" y="710182"/>
                  <a:pt x="2453202" y="602387"/>
                  <a:pt x="2244077" y="697692"/>
                </a:cubicBezTo>
                <a:cubicBezTo>
                  <a:pt x="2034952" y="792997"/>
                  <a:pt x="1887441" y="655903"/>
                  <a:pt x="1771946" y="697692"/>
                </a:cubicBezTo>
                <a:cubicBezTo>
                  <a:pt x="1656451" y="739481"/>
                  <a:pt x="1474356" y="670412"/>
                  <a:pt x="1299816" y="697692"/>
                </a:cubicBezTo>
                <a:cubicBezTo>
                  <a:pt x="1125276" y="724972"/>
                  <a:pt x="1092990" y="664430"/>
                  <a:pt x="938432" y="697692"/>
                </a:cubicBezTo>
                <a:cubicBezTo>
                  <a:pt x="783874" y="730954"/>
                  <a:pt x="279921" y="587627"/>
                  <a:pt x="0" y="697692"/>
                </a:cubicBezTo>
                <a:cubicBezTo>
                  <a:pt x="-4036" y="551736"/>
                  <a:pt x="41221" y="429394"/>
                  <a:pt x="0" y="348846"/>
                </a:cubicBezTo>
                <a:cubicBezTo>
                  <a:pt x="-41221" y="268298"/>
                  <a:pt x="30174" y="80725"/>
                  <a:pt x="0" y="0"/>
                </a:cubicBezTo>
                <a:close/>
              </a:path>
              <a:path w="11074664" h="697692" stroke="0" extrusionOk="0">
                <a:moveTo>
                  <a:pt x="0" y="0"/>
                </a:moveTo>
                <a:cubicBezTo>
                  <a:pt x="266731" y="-7754"/>
                  <a:pt x="602530" y="80645"/>
                  <a:pt x="804370" y="0"/>
                </a:cubicBezTo>
                <a:cubicBezTo>
                  <a:pt x="1006210" y="-80645"/>
                  <a:pt x="1073514" y="15285"/>
                  <a:pt x="1276501" y="0"/>
                </a:cubicBezTo>
                <a:cubicBezTo>
                  <a:pt x="1479488" y="-15285"/>
                  <a:pt x="1836358" y="89910"/>
                  <a:pt x="2080871" y="0"/>
                </a:cubicBezTo>
                <a:cubicBezTo>
                  <a:pt x="2325384" y="-89910"/>
                  <a:pt x="2432810" y="4968"/>
                  <a:pt x="2774495" y="0"/>
                </a:cubicBezTo>
                <a:cubicBezTo>
                  <a:pt x="3116180" y="-4968"/>
                  <a:pt x="2942063" y="7469"/>
                  <a:pt x="3025132" y="0"/>
                </a:cubicBezTo>
                <a:cubicBezTo>
                  <a:pt x="3108201" y="-7469"/>
                  <a:pt x="3493304" y="65988"/>
                  <a:pt x="3829502" y="0"/>
                </a:cubicBezTo>
                <a:cubicBezTo>
                  <a:pt x="4165700" y="-65988"/>
                  <a:pt x="4244407" y="26271"/>
                  <a:pt x="4633873" y="0"/>
                </a:cubicBezTo>
                <a:cubicBezTo>
                  <a:pt x="5023339" y="-26271"/>
                  <a:pt x="5051365" y="61969"/>
                  <a:pt x="5438243" y="0"/>
                </a:cubicBezTo>
                <a:cubicBezTo>
                  <a:pt x="5825121" y="-61969"/>
                  <a:pt x="5686446" y="16178"/>
                  <a:pt x="5799627" y="0"/>
                </a:cubicBezTo>
                <a:cubicBezTo>
                  <a:pt x="5912808" y="-16178"/>
                  <a:pt x="6325080" y="39074"/>
                  <a:pt x="6493250" y="0"/>
                </a:cubicBezTo>
                <a:cubicBezTo>
                  <a:pt x="6661420" y="-39074"/>
                  <a:pt x="6670782" y="15366"/>
                  <a:pt x="6743887" y="0"/>
                </a:cubicBezTo>
                <a:cubicBezTo>
                  <a:pt x="6816992" y="-15366"/>
                  <a:pt x="7039825" y="39860"/>
                  <a:pt x="7216018" y="0"/>
                </a:cubicBezTo>
                <a:cubicBezTo>
                  <a:pt x="7392211" y="-39860"/>
                  <a:pt x="7494548" y="10526"/>
                  <a:pt x="7577402" y="0"/>
                </a:cubicBezTo>
                <a:cubicBezTo>
                  <a:pt x="7660256" y="-10526"/>
                  <a:pt x="8069043" y="22491"/>
                  <a:pt x="8381772" y="0"/>
                </a:cubicBezTo>
                <a:cubicBezTo>
                  <a:pt x="8694501" y="-22491"/>
                  <a:pt x="8940717" y="84499"/>
                  <a:pt x="9186142" y="0"/>
                </a:cubicBezTo>
                <a:cubicBezTo>
                  <a:pt x="9431567" y="-84499"/>
                  <a:pt x="9595540" y="68669"/>
                  <a:pt x="9879766" y="0"/>
                </a:cubicBezTo>
                <a:cubicBezTo>
                  <a:pt x="10163992" y="-68669"/>
                  <a:pt x="10053831" y="18281"/>
                  <a:pt x="10130403" y="0"/>
                </a:cubicBezTo>
                <a:cubicBezTo>
                  <a:pt x="10206975" y="-18281"/>
                  <a:pt x="10823039" y="93724"/>
                  <a:pt x="11074664" y="0"/>
                </a:cubicBezTo>
                <a:cubicBezTo>
                  <a:pt x="11099762" y="164790"/>
                  <a:pt x="11053569" y="195589"/>
                  <a:pt x="11074664" y="341869"/>
                </a:cubicBezTo>
                <a:cubicBezTo>
                  <a:pt x="11095759" y="488149"/>
                  <a:pt x="11067673" y="545603"/>
                  <a:pt x="11074664" y="697692"/>
                </a:cubicBezTo>
                <a:cubicBezTo>
                  <a:pt x="10842236" y="707330"/>
                  <a:pt x="10783182" y="666616"/>
                  <a:pt x="10602534" y="697692"/>
                </a:cubicBezTo>
                <a:cubicBezTo>
                  <a:pt x="10421886" y="728768"/>
                  <a:pt x="10228229" y="628436"/>
                  <a:pt x="10019657" y="697692"/>
                </a:cubicBezTo>
                <a:cubicBezTo>
                  <a:pt x="9811085" y="766948"/>
                  <a:pt x="9674663" y="672011"/>
                  <a:pt x="9547526" y="697692"/>
                </a:cubicBezTo>
                <a:cubicBezTo>
                  <a:pt x="9420389" y="723373"/>
                  <a:pt x="9160328" y="686967"/>
                  <a:pt x="8964649" y="697692"/>
                </a:cubicBezTo>
                <a:cubicBezTo>
                  <a:pt x="8768970" y="708417"/>
                  <a:pt x="8552943" y="688045"/>
                  <a:pt x="8381772" y="697692"/>
                </a:cubicBezTo>
                <a:cubicBezTo>
                  <a:pt x="8210601" y="707339"/>
                  <a:pt x="8020603" y="696250"/>
                  <a:pt x="7798895" y="697692"/>
                </a:cubicBezTo>
                <a:cubicBezTo>
                  <a:pt x="7577187" y="699134"/>
                  <a:pt x="7345825" y="657675"/>
                  <a:pt x="6994525" y="697692"/>
                </a:cubicBezTo>
                <a:cubicBezTo>
                  <a:pt x="6643225" y="737709"/>
                  <a:pt x="6662475" y="661854"/>
                  <a:pt x="6522394" y="697692"/>
                </a:cubicBezTo>
                <a:cubicBezTo>
                  <a:pt x="6382313" y="733530"/>
                  <a:pt x="6146409" y="690552"/>
                  <a:pt x="5939517" y="697692"/>
                </a:cubicBezTo>
                <a:cubicBezTo>
                  <a:pt x="5732625" y="704832"/>
                  <a:pt x="5459310" y="682135"/>
                  <a:pt x="5245893" y="697692"/>
                </a:cubicBezTo>
                <a:cubicBezTo>
                  <a:pt x="5032476" y="713249"/>
                  <a:pt x="4702870" y="689911"/>
                  <a:pt x="4441523" y="697692"/>
                </a:cubicBezTo>
                <a:cubicBezTo>
                  <a:pt x="4180176" y="705473"/>
                  <a:pt x="4163040" y="665092"/>
                  <a:pt x="3969393" y="697692"/>
                </a:cubicBezTo>
                <a:cubicBezTo>
                  <a:pt x="3775746" y="730292"/>
                  <a:pt x="3365769" y="608637"/>
                  <a:pt x="3165022" y="697692"/>
                </a:cubicBezTo>
                <a:cubicBezTo>
                  <a:pt x="2964275" y="786747"/>
                  <a:pt x="2667591" y="609671"/>
                  <a:pt x="2360652" y="697692"/>
                </a:cubicBezTo>
                <a:cubicBezTo>
                  <a:pt x="2053713" y="785713"/>
                  <a:pt x="1900257" y="635204"/>
                  <a:pt x="1556282" y="697692"/>
                </a:cubicBezTo>
                <a:cubicBezTo>
                  <a:pt x="1212307" y="760180"/>
                  <a:pt x="1250987" y="662750"/>
                  <a:pt x="973405" y="697692"/>
                </a:cubicBezTo>
                <a:cubicBezTo>
                  <a:pt x="695823" y="732634"/>
                  <a:pt x="233452" y="677758"/>
                  <a:pt x="0" y="697692"/>
                </a:cubicBezTo>
                <a:cubicBezTo>
                  <a:pt x="-13321" y="555656"/>
                  <a:pt x="2035" y="445269"/>
                  <a:pt x="0" y="341869"/>
                </a:cubicBezTo>
                <a:cubicBezTo>
                  <a:pt x="-2035" y="238469"/>
                  <a:pt x="9305" y="92822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2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41541228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latin typeface="Algerian" panose="04020705040A02060702" pitchFamily="82" charset="0"/>
              </a:rPr>
              <a:t>How does MAC Work ?</a:t>
            </a:r>
            <a:endParaRPr lang="en-IN" b="1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601925-C7DC-13C0-8017-723A1207D549}"/>
              </a:ext>
            </a:extLst>
          </p:cNvPr>
          <p:cNvSpPr txBox="1">
            <a:spLocks/>
          </p:cNvSpPr>
          <p:nvPr/>
        </p:nvSpPr>
        <p:spPr>
          <a:xfrm>
            <a:off x="1829833" y="1093291"/>
            <a:ext cx="5858592" cy="486684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latin typeface="Arial Black" panose="020B0A04020102020204" pitchFamily="34" charset="0"/>
              </a:rPr>
              <a:t>Key Components :</a:t>
            </a:r>
            <a:endParaRPr lang="en-IN" sz="1800" b="1" dirty="0">
              <a:latin typeface="Arial Black" panose="020B0A04020102020204" pitchFamily="34" charset="0"/>
            </a:endParaRP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69B6FDCE-AB2C-F2E0-6921-5F8C4594FC8F}"/>
              </a:ext>
            </a:extLst>
          </p:cNvPr>
          <p:cNvSpPr/>
          <p:nvPr/>
        </p:nvSpPr>
        <p:spPr>
          <a:xfrm>
            <a:off x="871688" y="1686872"/>
            <a:ext cx="6816737" cy="2128508"/>
          </a:xfrm>
          <a:prstGeom prst="wedgeRoundRectCallout">
            <a:avLst>
              <a:gd name="adj1" fmla="val -21011"/>
              <a:gd name="adj2" fmla="val 46988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4035E7-31B7-D8EB-D349-2813F5E8B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88" y="1047227"/>
            <a:ext cx="641629" cy="5788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32428F-65B3-0EE1-CC4B-028112D41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52" y="1889252"/>
            <a:ext cx="460544" cy="4592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8DB2FBB-550B-9F3D-8FB8-E1DFC96370EE}"/>
              </a:ext>
            </a:extLst>
          </p:cNvPr>
          <p:cNvSpPr/>
          <p:nvPr/>
        </p:nvSpPr>
        <p:spPr>
          <a:xfrm>
            <a:off x="1515069" y="1848758"/>
            <a:ext cx="6080049" cy="1847545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700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Subjects:</a:t>
            </a:r>
            <a:r>
              <a:rPr lang="en-US" sz="1700" dirty="0">
                <a:latin typeface="Arial Rounded MT Bold" panose="020F0704030504030204" pitchFamily="34" charset="0"/>
              </a:rPr>
              <a:t> Users or processes requesting access.</a:t>
            </a:r>
          </a:p>
          <a:p>
            <a:pPr algn="just"/>
            <a:endParaRPr lang="en-US" sz="1700" dirty="0">
              <a:latin typeface="Arial Rounded MT Bold" panose="020F0704030504030204" pitchFamily="34" charset="0"/>
            </a:endParaRPr>
          </a:p>
          <a:p>
            <a:pPr algn="just"/>
            <a:r>
              <a:rPr lang="en-US" sz="1700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Objects:</a:t>
            </a:r>
            <a:r>
              <a:rPr lang="en-US" sz="1700" dirty="0">
                <a:latin typeface="Arial Rounded MT Bold" panose="020F0704030504030204" pitchFamily="34" charset="0"/>
              </a:rPr>
              <a:t> Data or resources being accessed.</a:t>
            </a:r>
          </a:p>
          <a:p>
            <a:pPr algn="just"/>
            <a:endParaRPr lang="en-US" sz="1700" dirty="0">
              <a:latin typeface="Arial Rounded MT Bold" panose="020F0704030504030204" pitchFamily="34" charset="0"/>
            </a:endParaRPr>
          </a:p>
          <a:p>
            <a:pPr algn="just"/>
            <a:r>
              <a:rPr lang="en-US" sz="1700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Security Labels:</a:t>
            </a:r>
            <a:r>
              <a:rPr lang="en-US" sz="1700" b="1" dirty="0">
                <a:latin typeface="Arial Rounded MT Bold" panose="020F0704030504030204" pitchFamily="34" charset="0"/>
              </a:rPr>
              <a:t> </a:t>
            </a:r>
            <a:r>
              <a:rPr lang="en-US" sz="1700" dirty="0">
                <a:latin typeface="Arial Rounded MT Bold" panose="020F0704030504030204" pitchFamily="34" charset="0"/>
              </a:rPr>
              <a:t>Assigned to both subjects and objects (e.g., clearance levels).</a:t>
            </a:r>
            <a:endParaRPr lang="en-IN" sz="1700" dirty="0">
              <a:latin typeface="Arial Rounded MT Bold" panose="020F070403050403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9F568CB8-D4F4-2D90-3DBE-F9466BBC507E}"/>
              </a:ext>
            </a:extLst>
          </p:cNvPr>
          <p:cNvSpPr txBox="1">
            <a:spLocks/>
          </p:cNvSpPr>
          <p:nvPr/>
        </p:nvSpPr>
        <p:spPr>
          <a:xfrm>
            <a:off x="1783883" y="3961385"/>
            <a:ext cx="5904542" cy="510684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latin typeface="Arial Black" panose="020B0A04020102020204" pitchFamily="34" charset="0"/>
              </a:rPr>
              <a:t>Access Rules:</a:t>
            </a:r>
            <a:endParaRPr lang="en-IN" sz="1800" b="1" dirty="0">
              <a:latin typeface="Arial Black" panose="020B0A040201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CCD484-20A8-6F7B-BBEE-2578A1DDC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88" y="3930548"/>
            <a:ext cx="643012" cy="580059"/>
          </a:xfrm>
          <a:prstGeom prst="rect">
            <a:avLst/>
          </a:prstGeom>
        </p:spPr>
      </p:pic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0AC555D2-F495-A93B-286F-69DEA11AA390}"/>
              </a:ext>
            </a:extLst>
          </p:cNvPr>
          <p:cNvSpPr/>
          <p:nvPr/>
        </p:nvSpPr>
        <p:spPr>
          <a:xfrm>
            <a:off x="871688" y="4605056"/>
            <a:ext cx="6816737" cy="2093807"/>
          </a:xfrm>
          <a:prstGeom prst="wedgeRoundRectCallout">
            <a:avLst>
              <a:gd name="adj1" fmla="val -19288"/>
              <a:gd name="adj2" fmla="val 46242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2" algn="just"/>
            <a:endParaRPr lang="en-US" sz="1700" dirty="0">
              <a:latin typeface="Arial Rounded MT Bold" panose="020F070403050403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0FE865-38AF-C2DB-DBD2-195EF9B8B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52" y="2433921"/>
            <a:ext cx="460544" cy="4592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269AC6A-7E9F-61B9-8F49-146CE5552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52" y="2954887"/>
            <a:ext cx="460544" cy="45929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CF157CE-E71C-9DA7-A400-7B2121DC375F}"/>
              </a:ext>
            </a:extLst>
          </p:cNvPr>
          <p:cNvSpPr txBox="1"/>
          <p:nvPr/>
        </p:nvSpPr>
        <p:spPr>
          <a:xfrm>
            <a:off x="662474" y="4820962"/>
            <a:ext cx="6932644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just"/>
            <a:r>
              <a:rPr lang="en-US" sz="1700" dirty="0">
                <a:latin typeface="Arial Rounded MT Bold" panose="020F0704030504030204" pitchFamily="34" charset="0"/>
              </a:rPr>
              <a:t>Access is granted only if the user’s clearance matches or exceeds the data’s classification.</a:t>
            </a:r>
          </a:p>
          <a:p>
            <a:pPr lvl="2" algn="just"/>
            <a:endParaRPr lang="en-US" sz="1700" dirty="0">
              <a:latin typeface="Arial Rounded MT Bold" panose="020F0704030504030204" pitchFamily="34" charset="0"/>
            </a:endParaRPr>
          </a:p>
          <a:p>
            <a:pPr lvl="2" algn="just"/>
            <a:endParaRPr lang="en-US" sz="1700" dirty="0">
              <a:latin typeface="Arial Rounded MT Bold" panose="020F0704030504030204" pitchFamily="34" charset="0"/>
            </a:endParaRPr>
          </a:p>
          <a:p>
            <a:pPr lvl="2" algn="just"/>
            <a:r>
              <a:rPr lang="en-US" sz="1700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Example:</a:t>
            </a:r>
            <a:r>
              <a:rPr lang="en-US" sz="1700" dirty="0">
                <a:latin typeface="Arial Rounded MT Bold" panose="020F0704030504030204" pitchFamily="34" charset="0"/>
              </a:rPr>
              <a:t> A user with "secret" clearance can access "secret" or "confidential" data but not "top secret."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0CB03E7-B992-850F-4A69-C244A17DD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55" y="4931181"/>
            <a:ext cx="466361" cy="46509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6478562-6215-C015-B433-DD66F32D5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955" y="5911574"/>
            <a:ext cx="466361" cy="4650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D1CC12-F616-25CB-DDE8-D6F5024645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7608" y="1093291"/>
            <a:ext cx="3988744" cy="560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503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21F9830-500A-6380-B857-E2247AFFB236}"/>
              </a:ext>
            </a:extLst>
          </p:cNvPr>
          <p:cNvSpPr txBox="1"/>
          <p:nvPr/>
        </p:nvSpPr>
        <p:spPr>
          <a:xfrm>
            <a:off x="1707502" y="1863755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b="1" dirty="0"/>
              <a:t>✅</a:t>
            </a:r>
            <a:r>
              <a:rPr lang="en-IN" dirty="0"/>
              <a:t> </a:t>
            </a:r>
            <a:r>
              <a:rPr lang="en-US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Centralized Control – 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Unlike parametric methods (e.g., normal distribution 	with mean and variance), non-parametric methods do not assume a 	predefined shape for the data distribution.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710FE3-A174-46CE-C289-C1EBE4FB0B12}"/>
              </a:ext>
            </a:extLst>
          </p:cNvPr>
          <p:cNvSpPr txBox="1"/>
          <p:nvPr/>
        </p:nvSpPr>
        <p:spPr>
          <a:xfrm>
            <a:off x="1733940" y="3015366"/>
            <a:ext cx="89760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b="1" dirty="0"/>
              <a:t>✅</a:t>
            </a: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Security Labels – 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These methods rely on the structure of the observed data 	to make inferences.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EE13CB-3363-105E-B4E1-3B8298A2604D}"/>
              </a:ext>
            </a:extLst>
          </p:cNvPr>
          <p:cNvSpPr txBox="1"/>
          <p:nvPr/>
        </p:nvSpPr>
        <p:spPr>
          <a:xfrm>
            <a:off x="1733940" y="3937526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b="1" dirty="0"/>
              <a:t>✅</a:t>
            </a: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No Discretionary Access – 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Non-parametric methods adapt to data patterns 	but often require larger sample sizes to achieve similar accuracy as 	parametric methods.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FF6107-C48E-A8B7-D181-5B00746660BE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53922" y="1075253"/>
            <a:ext cx="848618" cy="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9CF9FD-3B4A-E6E5-207C-4F3CBC29A318}"/>
              </a:ext>
            </a:extLst>
          </p:cNvPr>
          <p:cNvCxnSpPr>
            <a:cxnSpLocks/>
          </p:cNvCxnSpPr>
          <p:nvPr/>
        </p:nvCxnSpPr>
        <p:spPr>
          <a:xfrm>
            <a:off x="653922" y="1075253"/>
            <a:ext cx="11662" cy="4227503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889396E-7D3F-2D15-BE21-28BB65484517}"/>
              </a:ext>
            </a:extLst>
          </p:cNvPr>
          <p:cNvSpPr/>
          <p:nvPr/>
        </p:nvSpPr>
        <p:spPr>
          <a:xfrm>
            <a:off x="653922" y="1963317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26BC79C-E493-5FDB-07C9-AC76A3C673BD}"/>
              </a:ext>
            </a:extLst>
          </p:cNvPr>
          <p:cNvSpPr/>
          <p:nvPr/>
        </p:nvSpPr>
        <p:spPr>
          <a:xfrm>
            <a:off x="653922" y="3113922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B26CEDA-9B94-7A34-B770-5CEF2FCBAAD1}"/>
              </a:ext>
            </a:extLst>
          </p:cNvPr>
          <p:cNvSpPr/>
          <p:nvPr/>
        </p:nvSpPr>
        <p:spPr>
          <a:xfrm>
            <a:off x="653922" y="4035740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1DE9E8-602E-BA53-9EC8-C00F906E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540" y="613588"/>
            <a:ext cx="8388218" cy="923330"/>
          </a:xfrm>
          <a:solidFill>
            <a:schemeClr val="dk1">
              <a:alpha val="18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/>
            <a:r>
              <a:rPr lang="en-IN" sz="5400" b="1" dirty="0">
                <a:solidFill>
                  <a:schemeClr val="bg2">
                    <a:lumMod val="50000"/>
                    <a:lumOff val="50000"/>
                  </a:schemeClr>
                </a:solidFill>
                <a:latin typeface="Algerian" panose="04020705040A02060702" pitchFamily="82" charset="0"/>
              </a:rPr>
              <a:t>Key Features of MAC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23F786-8D1A-D336-AF5E-A49F9AC25677}"/>
              </a:ext>
            </a:extLst>
          </p:cNvPr>
          <p:cNvSpPr txBox="1"/>
          <p:nvPr/>
        </p:nvSpPr>
        <p:spPr>
          <a:xfrm>
            <a:off x="1745602" y="5007145"/>
            <a:ext cx="89760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b="1" dirty="0"/>
              <a:t>✅</a:t>
            </a:r>
            <a:r>
              <a:rPr lang="en-IN" dirty="0"/>
              <a:t> </a:t>
            </a:r>
            <a:r>
              <a:rPr lang="en-US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Data Classification </a:t>
            </a: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– 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Confidentiality is enforced.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B496F6D-61FD-5B07-082B-5A61E34703FC}"/>
              </a:ext>
            </a:extLst>
          </p:cNvPr>
          <p:cNvSpPr/>
          <p:nvPr/>
        </p:nvSpPr>
        <p:spPr>
          <a:xfrm>
            <a:off x="665584" y="5090119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713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-Shape 3">
            <a:extLst>
              <a:ext uri="{FF2B5EF4-FFF2-40B4-BE49-F238E27FC236}">
                <a16:creationId xmlns:a16="http://schemas.microsoft.com/office/drawing/2014/main" id="{144B386A-E6AC-B4E7-380D-BBF6D8702764}"/>
              </a:ext>
            </a:extLst>
          </p:cNvPr>
          <p:cNvSpPr/>
          <p:nvPr/>
        </p:nvSpPr>
        <p:spPr>
          <a:xfrm flipH="1">
            <a:off x="8047845" y="1679105"/>
            <a:ext cx="3520739" cy="4516421"/>
          </a:xfrm>
          <a:prstGeom prst="corner">
            <a:avLst>
              <a:gd name="adj1" fmla="val 16077"/>
              <a:gd name="adj2" fmla="val 16078"/>
            </a:avLst>
          </a:prstGeom>
          <a:solidFill>
            <a:schemeClr val="tx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EBA07EC-07B6-851E-167B-E7ED1FF2F2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3293707"/>
              </p:ext>
            </p:extLst>
          </p:nvPr>
        </p:nvGraphicFramePr>
        <p:xfrm>
          <a:off x="807844" y="1399709"/>
          <a:ext cx="9576705" cy="4677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C76F644-CCF8-626A-4681-0F235EEE8F5B}"/>
              </a:ext>
            </a:extLst>
          </p:cNvPr>
          <p:cNvSpPr/>
          <p:nvPr/>
        </p:nvSpPr>
        <p:spPr>
          <a:xfrm>
            <a:off x="1285874" y="510120"/>
            <a:ext cx="9858375" cy="1270526"/>
          </a:xfrm>
          <a:prstGeom prst="roundRect">
            <a:avLst/>
          </a:prstGeom>
          <a:solidFill>
            <a:schemeClr val="dk1">
              <a:alpha val="49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MAC vs. Discretionary Access Control (DAC)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32F32D-1C94-DC9F-CA28-6A0A36FF1F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3373" y="3160745"/>
            <a:ext cx="368155" cy="3681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A21D3A-B143-94F9-4653-C24A9F07A7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3372" y="4023124"/>
            <a:ext cx="368155" cy="3681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6DAAD6-579B-395B-DC4E-C37C16B6EA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3371" y="4865846"/>
            <a:ext cx="368155" cy="3681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CE82738-5489-0531-E68D-77A75C68AE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95610" y="3148155"/>
            <a:ext cx="368155" cy="3681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3383B3-90A0-6E84-72B0-834852CC8E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95609" y="4865845"/>
            <a:ext cx="368155" cy="3681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ADD8C6-CD7F-4E68-639A-4397B864A2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95609" y="4003260"/>
            <a:ext cx="368155" cy="36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0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2362C06-F060-74A2-D9AD-053D4A8B85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309004"/>
              </p:ext>
            </p:extLst>
          </p:nvPr>
        </p:nvGraphicFramePr>
        <p:xfrm>
          <a:off x="1148420" y="2011689"/>
          <a:ext cx="5952176" cy="43165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97BD99F3-C5AC-41FF-E3D1-744292DB53B7}"/>
              </a:ext>
            </a:extLst>
          </p:cNvPr>
          <p:cNvSpPr txBox="1">
            <a:spLocks/>
          </p:cNvSpPr>
          <p:nvPr/>
        </p:nvSpPr>
        <p:spPr>
          <a:xfrm>
            <a:off x="1904880" y="605993"/>
            <a:ext cx="9134595" cy="918007"/>
          </a:xfrm>
          <a:custGeom>
            <a:avLst/>
            <a:gdLst>
              <a:gd name="connsiteX0" fmla="*/ 0 w 9134595"/>
              <a:gd name="connsiteY0" fmla="*/ 0 h 918007"/>
              <a:gd name="connsiteX1" fmla="*/ 378433 w 9134595"/>
              <a:gd name="connsiteY1" fmla="*/ 0 h 918007"/>
              <a:gd name="connsiteX2" fmla="*/ 1213596 w 9134595"/>
              <a:gd name="connsiteY2" fmla="*/ 0 h 918007"/>
              <a:gd name="connsiteX3" fmla="*/ 1957413 w 9134595"/>
              <a:gd name="connsiteY3" fmla="*/ 0 h 918007"/>
              <a:gd name="connsiteX4" fmla="*/ 2792576 w 9134595"/>
              <a:gd name="connsiteY4" fmla="*/ 0 h 918007"/>
              <a:gd name="connsiteX5" fmla="*/ 3353701 w 9134595"/>
              <a:gd name="connsiteY5" fmla="*/ 0 h 918007"/>
              <a:gd name="connsiteX6" fmla="*/ 4188864 w 9134595"/>
              <a:gd name="connsiteY6" fmla="*/ 0 h 918007"/>
              <a:gd name="connsiteX7" fmla="*/ 4749989 w 9134595"/>
              <a:gd name="connsiteY7" fmla="*/ 0 h 918007"/>
              <a:gd name="connsiteX8" fmla="*/ 5402460 w 9134595"/>
              <a:gd name="connsiteY8" fmla="*/ 0 h 918007"/>
              <a:gd name="connsiteX9" fmla="*/ 5780894 w 9134595"/>
              <a:gd name="connsiteY9" fmla="*/ 0 h 918007"/>
              <a:gd name="connsiteX10" fmla="*/ 6616057 w 9134595"/>
              <a:gd name="connsiteY10" fmla="*/ 0 h 918007"/>
              <a:gd name="connsiteX11" fmla="*/ 7359874 w 9134595"/>
              <a:gd name="connsiteY11" fmla="*/ 0 h 918007"/>
              <a:gd name="connsiteX12" fmla="*/ 7738307 w 9134595"/>
              <a:gd name="connsiteY12" fmla="*/ 0 h 918007"/>
              <a:gd name="connsiteX13" fmla="*/ 8390778 w 9134595"/>
              <a:gd name="connsiteY13" fmla="*/ 0 h 918007"/>
              <a:gd name="connsiteX14" fmla="*/ 9134595 w 9134595"/>
              <a:gd name="connsiteY14" fmla="*/ 0 h 918007"/>
              <a:gd name="connsiteX15" fmla="*/ 9134595 w 9134595"/>
              <a:gd name="connsiteY15" fmla="*/ 440643 h 918007"/>
              <a:gd name="connsiteX16" fmla="*/ 9134595 w 9134595"/>
              <a:gd name="connsiteY16" fmla="*/ 918007 h 918007"/>
              <a:gd name="connsiteX17" fmla="*/ 8390778 w 9134595"/>
              <a:gd name="connsiteY17" fmla="*/ 918007 h 918007"/>
              <a:gd name="connsiteX18" fmla="*/ 8012345 w 9134595"/>
              <a:gd name="connsiteY18" fmla="*/ 918007 h 918007"/>
              <a:gd name="connsiteX19" fmla="*/ 7359874 w 9134595"/>
              <a:gd name="connsiteY19" fmla="*/ 918007 h 918007"/>
              <a:gd name="connsiteX20" fmla="*/ 6981440 w 9134595"/>
              <a:gd name="connsiteY20" fmla="*/ 918007 h 918007"/>
              <a:gd name="connsiteX21" fmla="*/ 6420315 w 9134595"/>
              <a:gd name="connsiteY21" fmla="*/ 918007 h 918007"/>
              <a:gd name="connsiteX22" fmla="*/ 5767844 w 9134595"/>
              <a:gd name="connsiteY22" fmla="*/ 918007 h 918007"/>
              <a:gd name="connsiteX23" fmla="*/ 5298065 w 9134595"/>
              <a:gd name="connsiteY23" fmla="*/ 918007 h 918007"/>
              <a:gd name="connsiteX24" fmla="*/ 4462902 w 9134595"/>
              <a:gd name="connsiteY24" fmla="*/ 918007 h 918007"/>
              <a:gd name="connsiteX25" fmla="*/ 3993123 w 9134595"/>
              <a:gd name="connsiteY25" fmla="*/ 918007 h 918007"/>
              <a:gd name="connsiteX26" fmla="*/ 3614690 w 9134595"/>
              <a:gd name="connsiteY26" fmla="*/ 918007 h 918007"/>
              <a:gd name="connsiteX27" fmla="*/ 2962219 w 9134595"/>
              <a:gd name="connsiteY27" fmla="*/ 918007 h 918007"/>
              <a:gd name="connsiteX28" fmla="*/ 2218402 w 9134595"/>
              <a:gd name="connsiteY28" fmla="*/ 918007 h 918007"/>
              <a:gd name="connsiteX29" fmla="*/ 1565931 w 9134595"/>
              <a:gd name="connsiteY29" fmla="*/ 918007 h 918007"/>
              <a:gd name="connsiteX30" fmla="*/ 1096151 w 9134595"/>
              <a:gd name="connsiteY30" fmla="*/ 918007 h 918007"/>
              <a:gd name="connsiteX31" fmla="*/ 626372 w 9134595"/>
              <a:gd name="connsiteY31" fmla="*/ 918007 h 918007"/>
              <a:gd name="connsiteX32" fmla="*/ 0 w 9134595"/>
              <a:gd name="connsiteY32" fmla="*/ 918007 h 918007"/>
              <a:gd name="connsiteX33" fmla="*/ 0 w 9134595"/>
              <a:gd name="connsiteY33" fmla="*/ 449823 h 918007"/>
              <a:gd name="connsiteX34" fmla="*/ 0 w 9134595"/>
              <a:gd name="connsiteY34" fmla="*/ 0 h 918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134595" h="918007" fill="none" extrusionOk="0">
                <a:moveTo>
                  <a:pt x="0" y="0"/>
                </a:moveTo>
                <a:cubicBezTo>
                  <a:pt x="120876" y="18701"/>
                  <a:pt x="267696" y="-18189"/>
                  <a:pt x="378433" y="0"/>
                </a:cubicBezTo>
                <a:cubicBezTo>
                  <a:pt x="489170" y="18189"/>
                  <a:pt x="849040" y="34708"/>
                  <a:pt x="1213596" y="0"/>
                </a:cubicBezTo>
                <a:cubicBezTo>
                  <a:pt x="1578152" y="-34708"/>
                  <a:pt x="1684492" y="-3706"/>
                  <a:pt x="1957413" y="0"/>
                </a:cubicBezTo>
                <a:cubicBezTo>
                  <a:pt x="2230334" y="3706"/>
                  <a:pt x="2418173" y="5438"/>
                  <a:pt x="2792576" y="0"/>
                </a:cubicBezTo>
                <a:cubicBezTo>
                  <a:pt x="3166979" y="-5438"/>
                  <a:pt x="3150701" y="18765"/>
                  <a:pt x="3353701" y="0"/>
                </a:cubicBezTo>
                <a:cubicBezTo>
                  <a:pt x="3556701" y="-18765"/>
                  <a:pt x="3783609" y="15213"/>
                  <a:pt x="4188864" y="0"/>
                </a:cubicBezTo>
                <a:cubicBezTo>
                  <a:pt x="4594119" y="-15213"/>
                  <a:pt x="4490927" y="-21687"/>
                  <a:pt x="4749989" y="0"/>
                </a:cubicBezTo>
                <a:cubicBezTo>
                  <a:pt x="5009051" y="21687"/>
                  <a:pt x="5247434" y="5446"/>
                  <a:pt x="5402460" y="0"/>
                </a:cubicBezTo>
                <a:cubicBezTo>
                  <a:pt x="5557486" y="-5446"/>
                  <a:pt x="5642985" y="723"/>
                  <a:pt x="5780894" y="0"/>
                </a:cubicBezTo>
                <a:cubicBezTo>
                  <a:pt x="5918803" y="-723"/>
                  <a:pt x="6309664" y="-17881"/>
                  <a:pt x="6616057" y="0"/>
                </a:cubicBezTo>
                <a:cubicBezTo>
                  <a:pt x="6922450" y="17881"/>
                  <a:pt x="6989501" y="-2059"/>
                  <a:pt x="7359874" y="0"/>
                </a:cubicBezTo>
                <a:cubicBezTo>
                  <a:pt x="7730247" y="2059"/>
                  <a:pt x="7657698" y="-11015"/>
                  <a:pt x="7738307" y="0"/>
                </a:cubicBezTo>
                <a:cubicBezTo>
                  <a:pt x="7818916" y="11015"/>
                  <a:pt x="8241474" y="-20185"/>
                  <a:pt x="8390778" y="0"/>
                </a:cubicBezTo>
                <a:cubicBezTo>
                  <a:pt x="8540082" y="20185"/>
                  <a:pt x="8947041" y="-13726"/>
                  <a:pt x="9134595" y="0"/>
                </a:cubicBezTo>
                <a:cubicBezTo>
                  <a:pt x="9136458" y="196093"/>
                  <a:pt x="9122364" y="290486"/>
                  <a:pt x="9134595" y="440643"/>
                </a:cubicBezTo>
                <a:cubicBezTo>
                  <a:pt x="9146826" y="590800"/>
                  <a:pt x="9129500" y="768109"/>
                  <a:pt x="9134595" y="918007"/>
                </a:cubicBezTo>
                <a:cubicBezTo>
                  <a:pt x="8787204" y="953918"/>
                  <a:pt x="8607245" y="903776"/>
                  <a:pt x="8390778" y="918007"/>
                </a:cubicBezTo>
                <a:cubicBezTo>
                  <a:pt x="8174311" y="932238"/>
                  <a:pt x="8118297" y="923530"/>
                  <a:pt x="8012345" y="918007"/>
                </a:cubicBezTo>
                <a:cubicBezTo>
                  <a:pt x="7906393" y="912484"/>
                  <a:pt x="7603009" y="943031"/>
                  <a:pt x="7359874" y="918007"/>
                </a:cubicBezTo>
                <a:cubicBezTo>
                  <a:pt x="7116739" y="892983"/>
                  <a:pt x="7081386" y="908006"/>
                  <a:pt x="6981440" y="918007"/>
                </a:cubicBezTo>
                <a:cubicBezTo>
                  <a:pt x="6881494" y="928008"/>
                  <a:pt x="6588708" y="892938"/>
                  <a:pt x="6420315" y="918007"/>
                </a:cubicBezTo>
                <a:cubicBezTo>
                  <a:pt x="6251922" y="943076"/>
                  <a:pt x="5940292" y="910798"/>
                  <a:pt x="5767844" y="918007"/>
                </a:cubicBezTo>
                <a:cubicBezTo>
                  <a:pt x="5595396" y="925216"/>
                  <a:pt x="5495067" y="941289"/>
                  <a:pt x="5298065" y="918007"/>
                </a:cubicBezTo>
                <a:cubicBezTo>
                  <a:pt x="5101063" y="894725"/>
                  <a:pt x="4748037" y="954552"/>
                  <a:pt x="4462902" y="918007"/>
                </a:cubicBezTo>
                <a:cubicBezTo>
                  <a:pt x="4177767" y="881462"/>
                  <a:pt x="4164071" y="935791"/>
                  <a:pt x="3993123" y="918007"/>
                </a:cubicBezTo>
                <a:cubicBezTo>
                  <a:pt x="3822175" y="900223"/>
                  <a:pt x="3716791" y="927157"/>
                  <a:pt x="3614690" y="918007"/>
                </a:cubicBezTo>
                <a:cubicBezTo>
                  <a:pt x="3512589" y="908857"/>
                  <a:pt x="3136052" y="891436"/>
                  <a:pt x="2962219" y="918007"/>
                </a:cubicBezTo>
                <a:cubicBezTo>
                  <a:pt x="2788386" y="944578"/>
                  <a:pt x="2404188" y="895864"/>
                  <a:pt x="2218402" y="918007"/>
                </a:cubicBezTo>
                <a:cubicBezTo>
                  <a:pt x="2032616" y="940150"/>
                  <a:pt x="1889042" y="925197"/>
                  <a:pt x="1565931" y="918007"/>
                </a:cubicBezTo>
                <a:cubicBezTo>
                  <a:pt x="1242820" y="910817"/>
                  <a:pt x="1278930" y="910294"/>
                  <a:pt x="1096151" y="918007"/>
                </a:cubicBezTo>
                <a:cubicBezTo>
                  <a:pt x="913372" y="925720"/>
                  <a:pt x="779437" y="923731"/>
                  <a:pt x="626372" y="918007"/>
                </a:cubicBezTo>
                <a:cubicBezTo>
                  <a:pt x="473307" y="912283"/>
                  <a:pt x="285650" y="905772"/>
                  <a:pt x="0" y="918007"/>
                </a:cubicBezTo>
                <a:cubicBezTo>
                  <a:pt x="5186" y="729406"/>
                  <a:pt x="-181" y="667729"/>
                  <a:pt x="0" y="449823"/>
                </a:cubicBezTo>
                <a:cubicBezTo>
                  <a:pt x="181" y="231917"/>
                  <a:pt x="1661" y="199822"/>
                  <a:pt x="0" y="0"/>
                </a:cubicBezTo>
                <a:close/>
              </a:path>
              <a:path w="9134595" h="918007" stroke="0" extrusionOk="0">
                <a:moveTo>
                  <a:pt x="0" y="0"/>
                </a:moveTo>
                <a:cubicBezTo>
                  <a:pt x="94302" y="-1018"/>
                  <a:pt x="203236" y="-11749"/>
                  <a:pt x="378433" y="0"/>
                </a:cubicBezTo>
                <a:cubicBezTo>
                  <a:pt x="553630" y="11749"/>
                  <a:pt x="976191" y="37583"/>
                  <a:pt x="1213596" y="0"/>
                </a:cubicBezTo>
                <a:cubicBezTo>
                  <a:pt x="1451001" y="-37583"/>
                  <a:pt x="1689382" y="-28561"/>
                  <a:pt x="1957413" y="0"/>
                </a:cubicBezTo>
                <a:cubicBezTo>
                  <a:pt x="2225444" y="28561"/>
                  <a:pt x="2257698" y="22039"/>
                  <a:pt x="2427192" y="0"/>
                </a:cubicBezTo>
                <a:cubicBezTo>
                  <a:pt x="2596686" y="-22039"/>
                  <a:pt x="2690175" y="7448"/>
                  <a:pt x="2805626" y="0"/>
                </a:cubicBezTo>
                <a:cubicBezTo>
                  <a:pt x="2921077" y="-7448"/>
                  <a:pt x="3395164" y="-24752"/>
                  <a:pt x="3549443" y="0"/>
                </a:cubicBezTo>
                <a:cubicBezTo>
                  <a:pt x="3703722" y="24752"/>
                  <a:pt x="4175560" y="2040"/>
                  <a:pt x="4384606" y="0"/>
                </a:cubicBezTo>
                <a:cubicBezTo>
                  <a:pt x="4593652" y="-2040"/>
                  <a:pt x="4952188" y="34640"/>
                  <a:pt x="5128423" y="0"/>
                </a:cubicBezTo>
                <a:cubicBezTo>
                  <a:pt x="5304658" y="-34640"/>
                  <a:pt x="5427115" y="4739"/>
                  <a:pt x="5598202" y="0"/>
                </a:cubicBezTo>
                <a:cubicBezTo>
                  <a:pt x="5769289" y="-4739"/>
                  <a:pt x="6061671" y="1487"/>
                  <a:pt x="6250673" y="0"/>
                </a:cubicBezTo>
                <a:cubicBezTo>
                  <a:pt x="6439675" y="-1487"/>
                  <a:pt x="6800355" y="-8363"/>
                  <a:pt x="7085836" y="0"/>
                </a:cubicBezTo>
                <a:cubicBezTo>
                  <a:pt x="7371317" y="8363"/>
                  <a:pt x="7396586" y="-21930"/>
                  <a:pt x="7646961" y="0"/>
                </a:cubicBezTo>
                <a:cubicBezTo>
                  <a:pt x="7897336" y="21930"/>
                  <a:pt x="7885214" y="14888"/>
                  <a:pt x="8116740" y="0"/>
                </a:cubicBezTo>
                <a:cubicBezTo>
                  <a:pt x="8348266" y="-14888"/>
                  <a:pt x="8816652" y="-8758"/>
                  <a:pt x="9134595" y="0"/>
                </a:cubicBezTo>
                <a:cubicBezTo>
                  <a:pt x="9137389" y="174306"/>
                  <a:pt x="9142412" y="349408"/>
                  <a:pt x="9134595" y="440643"/>
                </a:cubicBezTo>
                <a:cubicBezTo>
                  <a:pt x="9126778" y="531878"/>
                  <a:pt x="9131796" y="695457"/>
                  <a:pt x="9134595" y="918007"/>
                </a:cubicBezTo>
                <a:cubicBezTo>
                  <a:pt x="8999173" y="899611"/>
                  <a:pt x="8728122" y="890046"/>
                  <a:pt x="8573470" y="918007"/>
                </a:cubicBezTo>
                <a:cubicBezTo>
                  <a:pt x="8418819" y="945968"/>
                  <a:pt x="8219928" y="892664"/>
                  <a:pt x="8012345" y="918007"/>
                </a:cubicBezTo>
                <a:cubicBezTo>
                  <a:pt x="7804762" y="943350"/>
                  <a:pt x="7471051" y="924323"/>
                  <a:pt x="7268528" y="918007"/>
                </a:cubicBezTo>
                <a:cubicBezTo>
                  <a:pt x="7066005" y="911691"/>
                  <a:pt x="6982757" y="935420"/>
                  <a:pt x="6798749" y="918007"/>
                </a:cubicBezTo>
                <a:cubicBezTo>
                  <a:pt x="6614741" y="900594"/>
                  <a:pt x="6494291" y="917568"/>
                  <a:pt x="6237623" y="918007"/>
                </a:cubicBezTo>
                <a:cubicBezTo>
                  <a:pt x="5980955" y="918446"/>
                  <a:pt x="5792772" y="899800"/>
                  <a:pt x="5676498" y="918007"/>
                </a:cubicBezTo>
                <a:cubicBezTo>
                  <a:pt x="5560224" y="936214"/>
                  <a:pt x="5378533" y="910895"/>
                  <a:pt x="5298065" y="918007"/>
                </a:cubicBezTo>
                <a:cubicBezTo>
                  <a:pt x="5217597" y="925119"/>
                  <a:pt x="4736997" y="896809"/>
                  <a:pt x="4554248" y="918007"/>
                </a:cubicBezTo>
                <a:cubicBezTo>
                  <a:pt x="4371499" y="939205"/>
                  <a:pt x="4114721" y="934614"/>
                  <a:pt x="3993123" y="918007"/>
                </a:cubicBezTo>
                <a:cubicBezTo>
                  <a:pt x="3871526" y="901400"/>
                  <a:pt x="3485197" y="882155"/>
                  <a:pt x="3249306" y="918007"/>
                </a:cubicBezTo>
                <a:cubicBezTo>
                  <a:pt x="3013415" y="953859"/>
                  <a:pt x="2930813" y="928190"/>
                  <a:pt x="2779527" y="918007"/>
                </a:cubicBezTo>
                <a:cubicBezTo>
                  <a:pt x="2628241" y="907824"/>
                  <a:pt x="2233320" y="883958"/>
                  <a:pt x="1944364" y="918007"/>
                </a:cubicBezTo>
                <a:cubicBezTo>
                  <a:pt x="1655408" y="952056"/>
                  <a:pt x="1510065" y="897265"/>
                  <a:pt x="1291893" y="918007"/>
                </a:cubicBezTo>
                <a:cubicBezTo>
                  <a:pt x="1073721" y="938749"/>
                  <a:pt x="996745" y="926696"/>
                  <a:pt x="730768" y="918007"/>
                </a:cubicBezTo>
                <a:cubicBezTo>
                  <a:pt x="464791" y="909318"/>
                  <a:pt x="237253" y="887729"/>
                  <a:pt x="0" y="918007"/>
                </a:cubicBezTo>
                <a:cubicBezTo>
                  <a:pt x="14087" y="814124"/>
                  <a:pt x="1998" y="557164"/>
                  <a:pt x="0" y="449823"/>
                </a:cubicBezTo>
                <a:cubicBezTo>
                  <a:pt x="-1998" y="342482"/>
                  <a:pt x="22280" y="94702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FF"/>
            </a:solidFill>
            <a:extLst>
              <a:ext uri="{C807C97D-BFC1-408E-A445-0C87EB9F89A2}">
                <ask:lineSketchStyleProps xmlns:ask="http://schemas.microsoft.com/office/drawing/2018/sketchyshapes" sd="1019441876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Advantages of MAC in DBMS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028B69-1972-9E4B-742E-D0FA187DDA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6680" y="2011689"/>
            <a:ext cx="4555866" cy="404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096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C6982B1-5226-F9C4-834F-83496347D2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448289"/>
              </p:ext>
            </p:extLst>
          </p:nvPr>
        </p:nvGraphicFramePr>
        <p:xfrm>
          <a:off x="1066800" y="2087889"/>
          <a:ext cx="6138571" cy="44994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95C48B15-2F1F-4A0F-DC67-505EEF70CA3E}"/>
              </a:ext>
            </a:extLst>
          </p:cNvPr>
          <p:cNvSpPr txBox="1">
            <a:spLocks/>
          </p:cNvSpPr>
          <p:nvPr/>
        </p:nvSpPr>
        <p:spPr>
          <a:xfrm>
            <a:off x="1990605" y="625043"/>
            <a:ext cx="9134595" cy="918007"/>
          </a:xfrm>
          <a:custGeom>
            <a:avLst/>
            <a:gdLst>
              <a:gd name="connsiteX0" fmla="*/ 0 w 9134595"/>
              <a:gd name="connsiteY0" fmla="*/ 0 h 918007"/>
              <a:gd name="connsiteX1" fmla="*/ 378433 w 9134595"/>
              <a:gd name="connsiteY1" fmla="*/ 0 h 918007"/>
              <a:gd name="connsiteX2" fmla="*/ 1213596 w 9134595"/>
              <a:gd name="connsiteY2" fmla="*/ 0 h 918007"/>
              <a:gd name="connsiteX3" fmla="*/ 1957413 w 9134595"/>
              <a:gd name="connsiteY3" fmla="*/ 0 h 918007"/>
              <a:gd name="connsiteX4" fmla="*/ 2792576 w 9134595"/>
              <a:gd name="connsiteY4" fmla="*/ 0 h 918007"/>
              <a:gd name="connsiteX5" fmla="*/ 3353701 w 9134595"/>
              <a:gd name="connsiteY5" fmla="*/ 0 h 918007"/>
              <a:gd name="connsiteX6" fmla="*/ 4188864 w 9134595"/>
              <a:gd name="connsiteY6" fmla="*/ 0 h 918007"/>
              <a:gd name="connsiteX7" fmla="*/ 4749989 w 9134595"/>
              <a:gd name="connsiteY7" fmla="*/ 0 h 918007"/>
              <a:gd name="connsiteX8" fmla="*/ 5402460 w 9134595"/>
              <a:gd name="connsiteY8" fmla="*/ 0 h 918007"/>
              <a:gd name="connsiteX9" fmla="*/ 5780894 w 9134595"/>
              <a:gd name="connsiteY9" fmla="*/ 0 h 918007"/>
              <a:gd name="connsiteX10" fmla="*/ 6616057 w 9134595"/>
              <a:gd name="connsiteY10" fmla="*/ 0 h 918007"/>
              <a:gd name="connsiteX11" fmla="*/ 7359874 w 9134595"/>
              <a:gd name="connsiteY11" fmla="*/ 0 h 918007"/>
              <a:gd name="connsiteX12" fmla="*/ 7738307 w 9134595"/>
              <a:gd name="connsiteY12" fmla="*/ 0 h 918007"/>
              <a:gd name="connsiteX13" fmla="*/ 8390778 w 9134595"/>
              <a:gd name="connsiteY13" fmla="*/ 0 h 918007"/>
              <a:gd name="connsiteX14" fmla="*/ 9134595 w 9134595"/>
              <a:gd name="connsiteY14" fmla="*/ 0 h 918007"/>
              <a:gd name="connsiteX15" fmla="*/ 9134595 w 9134595"/>
              <a:gd name="connsiteY15" fmla="*/ 440643 h 918007"/>
              <a:gd name="connsiteX16" fmla="*/ 9134595 w 9134595"/>
              <a:gd name="connsiteY16" fmla="*/ 918007 h 918007"/>
              <a:gd name="connsiteX17" fmla="*/ 8390778 w 9134595"/>
              <a:gd name="connsiteY17" fmla="*/ 918007 h 918007"/>
              <a:gd name="connsiteX18" fmla="*/ 8012345 w 9134595"/>
              <a:gd name="connsiteY18" fmla="*/ 918007 h 918007"/>
              <a:gd name="connsiteX19" fmla="*/ 7359874 w 9134595"/>
              <a:gd name="connsiteY19" fmla="*/ 918007 h 918007"/>
              <a:gd name="connsiteX20" fmla="*/ 6981440 w 9134595"/>
              <a:gd name="connsiteY20" fmla="*/ 918007 h 918007"/>
              <a:gd name="connsiteX21" fmla="*/ 6420315 w 9134595"/>
              <a:gd name="connsiteY21" fmla="*/ 918007 h 918007"/>
              <a:gd name="connsiteX22" fmla="*/ 5767844 w 9134595"/>
              <a:gd name="connsiteY22" fmla="*/ 918007 h 918007"/>
              <a:gd name="connsiteX23" fmla="*/ 5298065 w 9134595"/>
              <a:gd name="connsiteY23" fmla="*/ 918007 h 918007"/>
              <a:gd name="connsiteX24" fmla="*/ 4462902 w 9134595"/>
              <a:gd name="connsiteY24" fmla="*/ 918007 h 918007"/>
              <a:gd name="connsiteX25" fmla="*/ 3993123 w 9134595"/>
              <a:gd name="connsiteY25" fmla="*/ 918007 h 918007"/>
              <a:gd name="connsiteX26" fmla="*/ 3614690 w 9134595"/>
              <a:gd name="connsiteY26" fmla="*/ 918007 h 918007"/>
              <a:gd name="connsiteX27" fmla="*/ 2962219 w 9134595"/>
              <a:gd name="connsiteY27" fmla="*/ 918007 h 918007"/>
              <a:gd name="connsiteX28" fmla="*/ 2218402 w 9134595"/>
              <a:gd name="connsiteY28" fmla="*/ 918007 h 918007"/>
              <a:gd name="connsiteX29" fmla="*/ 1565931 w 9134595"/>
              <a:gd name="connsiteY29" fmla="*/ 918007 h 918007"/>
              <a:gd name="connsiteX30" fmla="*/ 1096151 w 9134595"/>
              <a:gd name="connsiteY30" fmla="*/ 918007 h 918007"/>
              <a:gd name="connsiteX31" fmla="*/ 626372 w 9134595"/>
              <a:gd name="connsiteY31" fmla="*/ 918007 h 918007"/>
              <a:gd name="connsiteX32" fmla="*/ 0 w 9134595"/>
              <a:gd name="connsiteY32" fmla="*/ 918007 h 918007"/>
              <a:gd name="connsiteX33" fmla="*/ 0 w 9134595"/>
              <a:gd name="connsiteY33" fmla="*/ 449823 h 918007"/>
              <a:gd name="connsiteX34" fmla="*/ 0 w 9134595"/>
              <a:gd name="connsiteY34" fmla="*/ 0 h 918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134595" h="918007" fill="none" extrusionOk="0">
                <a:moveTo>
                  <a:pt x="0" y="0"/>
                </a:moveTo>
                <a:cubicBezTo>
                  <a:pt x="120876" y="18701"/>
                  <a:pt x="267696" y="-18189"/>
                  <a:pt x="378433" y="0"/>
                </a:cubicBezTo>
                <a:cubicBezTo>
                  <a:pt x="489170" y="18189"/>
                  <a:pt x="849040" y="34708"/>
                  <a:pt x="1213596" y="0"/>
                </a:cubicBezTo>
                <a:cubicBezTo>
                  <a:pt x="1578152" y="-34708"/>
                  <a:pt x="1684492" y="-3706"/>
                  <a:pt x="1957413" y="0"/>
                </a:cubicBezTo>
                <a:cubicBezTo>
                  <a:pt x="2230334" y="3706"/>
                  <a:pt x="2418173" y="5438"/>
                  <a:pt x="2792576" y="0"/>
                </a:cubicBezTo>
                <a:cubicBezTo>
                  <a:pt x="3166979" y="-5438"/>
                  <a:pt x="3150701" y="18765"/>
                  <a:pt x="3353701" y="0"/>
                </a:cubicBezTo>
                <a:cubicBezTo>
                  <a:pt x="3556701" y="-18765"/>
                  <a:pt x="3783609" y="15213"/>
                  <a:pt x="4188864" y="0"/>
                </a:cubicBezTo>
                <a:cubicBezTo>
                  <a:pt x="4594119" y="-15213"/>
                  <a:pt x="4490927" y="-21687"/>
                  <a:pt x="4749989" y="0"/>
                </a:cubicBezTo>
                <a:cubicBezTo>
                  <a:pt x="5009051" y="21687"/>
                  <a:pt x="5247434" y="5446"/>
                  <a:pt x="5402460" y="0"/>
                </a:cubicBezTo>
                <a:cubicBezTo>
                  <a:pt x="5557486" y="-5446"/>
                  <a:pt x="5642985" y="723"/>
                  <a:pt x="5780894" y="0"/>
                </a:cubicBezTo>
                <a:cubicBezTo>
                  <a:pt x="5918803" y="-723"/>
                  <a:pt x="6309664" y="-17881"/>
                  <a:pt x="6616057" y="0"/>
                </a:cubicBezTo>
                <a:cubicBezTo>
                  <a:pt x="6922450" y="17881"/>
                  <a:pt x="6989501" y="-2059"/>
                  <a:pt x="7359874" y="0"/>
                </a:cubicBezTo>
                <a:cubicBezTo>
                  <a:pt x="7730247" y="2059"/>
                  <a:pt x="7657698" y="-11015"/>
                  <a:pt x="7738307" y="0"/>
                </a:cubicBezTo>
                <a:cubicBezTo>
                  <a:pt x="7818916" y="11015"/>
                  <a:pt x="8241474" y="-20185"/>
                  <a:pt x="8390778" y="0"/>
                </a:cubicBezTo>
                <a:cubicBezTo>
                  <a:pt x="8540082" y="20185"/>
                  <a:pt x="8947041" y="-13726"/>
                  <a:pt x="9134595" y="0"/>
                </a:cubicBezTo>
                <a:cubicBezTo>
                  <a:pt x="9136458" y="196093"/>
                  <a:pt x="9122364" y="290486"/>
                  <a:pt x="9134595" y="440643"/>
                </a:cubicBezTo>
                <a:cubicBezTo>
                  <a:pt x="9146826" y="590800"/>
                  <a:pt x="9129500" y="768109"/>
                  <a:pt x="9134595" y="918007"/>
                </a:cubicBezTo>
                <a:cubicBezTo>
                  <a:pt x="8787204" y="953918"/>
                  <a:pt x="8607245" y="903776"/>
                  <a:pt x="8390778" y="918007"/>
                </a:cubicBezTo>
                <a:cubicBezTo>
                  <a:pt x="8174311" y="932238"/>
                  <a:pt x="8118297" y="923530"/>
                  <a:pt x="8012345" y="918007"/>
                </a:cubicBezTo>
                <a:cubicBezTo>
                  <a:pt x="7906393" y="912484"/>
                  <a:pt x="7603009" y="943031"/>
                  <a:pt x="7359874" y="918007"/>
                </a:cubicBezTo>
                <a:cubicBezTo>
                  <a:pt x="7116739" y="892983"/>
                  <a:pt x="7081386" y="908006"/>
                  <a:pt x="6981440" y="918007"/>
                </a:cubicBezTo>
                <a:cubicBezTo>
                  <a:pt x="6881494" y="928008"/>
                  <a:pt x="6588708" y="892938"/>
                  <a:pt x="6420315" y="918007"/>
                </a:cubicBezTo>
                <a:cubicBezTo>
                  <a:pt x="6251922" y="943076"/>
                  <a:pt x="5940292" y="910798"/>
                  <a:pt x="5767844" y="918007"/>
                </a:cubicBezTo>
                <a:cubicBezTo>
                  <a:pt x="5595396" y="925216"/>
                  <a:pt x="5495067" y="941289"/>
                  <a:pt x="5298065" y="918007"/>
                </a:cubicBezTo>
                <a:cubicBezTo>
                  <a:pt x="5101063" y="894725"/>
                  <a:pt x="4748037" y="954552"/>
                  <a:pt x="4462902" y="918007"/>
                </a:cubicBezTo>
                <a:cubicBezTo>
                  <a:pt x="4177767" y="881462"/>
                  <a:pt x="4164071" y="935791"/>
                  <a:pt x="3993123" y="918007"/>
                </a:cubicBezTo>
                <a:cubicBezTo>
                  <a:pt x="3822175" y="900223"/>
                  <a:pt x="3716791" y="927157"/>
                  <a:pt x="3614690" y="918007"/>
                </a:cubicBezTo>
                <a:cubicBezTo>
                  <a:pt x="3512589" y="908857"/>
                  <a:pt x="3136052" y="891436"/>
                  <a:pt x="2962219" y="918007"/>
                </a:cubicBezTo>
                <a:cubicBezTo>
                  <a:pt x="2788386" y="944578"/>
                  <a:pt x="2404188" y="895864"/>
                  <a:pt x="2218402" y="918007"/>
                </a:cubicBezTo>
                <a:cubicBezTo>
                  <a:pt x="2032616" y="940150"/>
                  <a:pt x="1889042" y="925197"/>
                  <a:pt x="1565931" y="918007"/>
                </a:cubicBezTo>
                <a:cubicBezTo>
                  <a:pt x="1242820" y="910817"/>
                  <a:pt x="1278930" y="910294"/>
                  <a:pt x="1096151" y="918007"/>
                </a:cubicBezTo>
                <a:cubicBezTo>
                  <a:pt x="913372" y="925720"/>
                  <a:pt x="779437" y="923731"/>
                  <a:pt x="626372" y="918007"/>
                </a:cubicBezTo>
                <a:cubicBezTo>
                  <a:pt x="473307" y="912283"/>
                  <a:pt x="285650" y="905772"/>
                  <a:pt x="0" y="918007"/>
                </a:cubicBezTo>
                <a:cubicBezTo>
                  <a:pt x="5186" y="729406"/>
                  <a:pt x="-181" y="667729"/>
                  <a:pt x="0" y="449823"/>
                </a:cubicBezTo>
                <a:cubicBezTo>
                  <a:pt x="181" y="231917"/>
                  <a:pt x="1661" y="199822"/>
                  <a:pt x="0" y="0"/>
                </a:cubicBezTo>
                <a:close/>
              </a:path>
              <a:path w="9134595" h="918007" stroke="0" extrusionOk="0">
                <a:moveTo>
                  <a:pt x="0" y="0"/>
                </a:moveTo>
                <a:cubicBezTo>
                  <a:pt x="94302" y="-1018"/>
                  <a:pt x="203236" y="-11749"/>
                  <a:pt x="378433" y="0"/>
                </a:cubicBezTo>
                <a:cubicBezTo>
                  <a:pt x="553630" y="11749"/>
                  <a:pt x="976191" y="37583"/>
                  <a:pt x="1213596" y="0"/>
                </a:cubicBezTo>
                <a:cubicBezTo>
                  <a:pt x="1451001" y="-37583"/>
                  <a:pt x="1689382" y="-28561"/>
                  <a:pt x="1957413" y="0"/>
                </a:cubicBezTo>
                <a:cubicBezTo>
                  <a:pt x="2225444" y="28561"/>
                  <a:pt x="2257698" y="22039"/>
                  <a:pt x="2427192" y="0"/>
                </a:cubicBezTo>
                <a:cubicBezTo>
                  <a:pt x="2596686" y="-22039"/>
                  <a:pt x="2690175" y="7448"/>
                  <a:pt x="2805626" y="0"/>
                </a:cubicBezTo>
                <a:cubicBezTo>
                  <a:pt x="2921077" y="-7448"/>
                  <a:pt x="3395164" y="-24752"/>
                  <a:pt x="3549443" y="0"/>
                </a:cubicBezTo>
                <a:cubicBezTo>
                  <a:pt x="3703722" y="24752"/>
                  <a:pt x="4175560" y="2040"/>
                  <a:pt x="4384606" y="0"/>
                </a:cubicBezTo>
                <a:cubicBezTo>
                  <a:pt x="4593652" y="-2040"/>
                  <a:pt x="4952188" y="34640"/>
                  <a:pt x="5128423" y="0"/>
                </a:cubicBezTo>
                <a:cubicBezTo>
                  <a:pt x="5304658" y="-34640"/>
                  <a:pt x="5427115" y="4739"/>
                  <a:pt x="5598202" y="0"/>
                </a:cubicBezTo>
                <a:cubicBezTo>
                  <a:pt x="5769289" y="-4739"/>
                  <a:pt x="6061671" y="1487"/>
                  <a:pt x="6250673" y="0"/>
                </a:cubicBezTo>
                <a:cubicBezTo>
                  <a:pt x="6439675" y="-1487"/>
                  <a:pt x="6800355" y="-8363"/>
                  <a:pt x="7085836" y="0"/>
                </a:cubicBezTo>
                <a:cubicBezTo>
                  <a:pt x="7371317" y="8363"/>
                  <a:pt x="7396586" y="-21930"/>
                  <a:pt x="7646961" y="0"/>
                </a:cubicBezTo>
                <a:cubicBezTo>
                  <a:pt x="7897336" y="21930"/>
                  <a:pt x="7885214" y="14888"/>
                  <a:pt x="8116740" y="0"/>
                </a:cubicBezTo>
                <a:cubicBezTo>
                  <a:pt x="8348266" y="-14888"/>
                  <a:pt x="8816652" y="-8758"/>
                  <a:pt x="9134595" y="0"/>
                </a:cubicBezTo>
                <a:cubicBezTo>
                  <a:pt x="9137389" y="174306"/>
                  <a:pt x="9142412" y="349408"/>
                  <a:pt x="9134595" y="440643"/>
                </a:cubicBezTo>
                <a:cubicBezTo>
                  <a:pt x="9126778" y="531878"/>
                  <a:pt x="9131796" y="695457"/>
                  <a:pt x="9134595" y="918007"/>
                </a:cubicBezTo>
                <a:cubicBezTo>
                  <a:pt x="8999173" y="899611"/>
                  <a:pt x="8728122" y="890046"/>
                  <a:pt x="8573470" y="918007"/>
                </a:cubicBezTo>
                <a:cubicBezTo>
                  <a:pt x="8418819" y="945968"/>
                  <a:pt x="8219928" y="892664"/>
                  <a:pt x="8012345" y="918007"/>
                </a:cubicBezTo>
                <a:cubicBezTo>
                  <a:pt x="7804762" y="943350"/>
                  <a:pt x="7471051" y="924323"/>
                  <a:pt x="7268528" y="918007"/>
                </a:cubicBezTo>
                <a:cubicBezTo>
                  <a:pt x="7066005" y="911691"/>
                  <a:pt x="6982757" y="935420"/>
                  <a:pt x="6798749" y="918007"/>
                </a:cubicBezTo>
                <a:cubicBezTo>
                  <a:pt x="6614741" y="900594"/>
                  <a:pt x="6494291" y="917568"/>
                  <a:pt x="6237623" y="918007"/>
                </a:cubicBezTo>
                <a:cubicBezTo>
                  <a:pt x="5980955" y="918446"/>
                  <a:pt x="5792772" y="899800"/>
                  <a:pt x="5676498" y="918007"/>
                </a:cubicBezTo>
                <a:cubicBezTo>
                  <a:pt x="5560224" y="936214"/>
                  <a:pt x="5378533" y="910895"/>
                  <a:pt x="5298065" y="918007"/>
                </a:cubicBezTo>
                <a:cubicBezTo>
                  <a:pt x="5217597" y="925119"/>
                  <a:pt x="4736997" y="896809"/>
                  <a:pt x="4554248" y="918007"/>
                </a:cubicBezTo>
                <a:cubicBezTo>
                  <a:pt x="4371499" y="939205"/>
                  <a:pt x="4114721" y="934614"/>
                  <a:pt x="3993123" y="918007"/>
                </a:cubicBezTo>
                <a:cubicBezTo>
                  <a:pt x="3871526" y="901400"/>
                  <a:pt x="3485197" y="882155"/>
                  <a:pt x="3249306" y="918007"/>
                </a:cubicBezTo>
                <a:cubicBezTo>
                  <a:pt x="3013415" y="953859"/>
                  <a:pt x="2930813" y="928190"/>
                  <a:pt x="2779527" y="918007"/>
                </a:cubicBezTo>
                <a:cubicBezTo>
                  <a:pt x="2628241" y="907824"/>
                  <a:pt x="2233320" y="883958"/>
                  <a:pt x="1944364" y="918007"/>
                </a:cubicBezTo>
                <a:cubicBezTo>
                  <a:pt x="1655408" y="952056"/>
                  <a:pt x="1510065" y="897265"/>
                  <a:pt x="1291893" y="918007"/>
                </a:cubicBezTo>
                <a:cubicBezTo>
                  <a:pt x="1073721" y="938749"/>
                  <a:pt x="996745" y="926696"/>
                  <a:pt x="730768" y="918007"/>
                </a:cubicBezTo>
                <a:cubicBezTo>
                  <a:pt x="464791" y="909318"/>
                  <a:pt x="237253" y="887729"/>
                  <a:pt x="0" y="918007"/>
                </a:cubicBezTo>
                <a:cubicBezTo>
                  <a:pt x="14087" y="814124"/>
                  <a:pt x="1998" y="557164"/>
                  <a:pt x="0" y="449823"/>
                </a:cubicBezTo>
                <a:cubicBezTo>
                  <a:pt x="-1998" y="342482"/>
                  <a:pt x="22280" y="94702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FF"/>
            </a:solidFill>
            <a:extLst>
              <a:ext uri="{C807C97D-BFC1-408E-A445-0C87EB9F89A2}">
                <ask:lineSketchStyleProps xmlns:ask="http://schemas.microsoft.com/office/drawing/2018/sketchyshapes" sd="1019441876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Challenges of MAC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A5DAE7-2D3F-8F38-E4B9-383D4ACE2C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5225" y="2087889"/>
            <a:ext cx="4191000" cy="410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739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1019E-B93D-DB97-F8DD-4F97C9C2F121}"/>
              </a:ext>
            </a:extLst>
          </p:cNvPr>
          <p:cNvSpPr txBox="1">
            <a:spLocks/>
          </p:cNvSpPr>
          <p:nvPr/>
        </p:nvSpPr>
        <p:spPr>
          <a:xfrm>
            <a:off x="1781345" y="259122"/>
            <a:ext cx="9124780" cy="1035298"/>
          </a:xfrm>
          <a:custGeom>
            <a:avLst/>
            <a:gdLst>
              <a:gd name="connsiteX0" fmla="*/ 0 w 9124780"/>
              <a:gd name="connsiteY0" fmla="*/ 0 h 1035298"/>
              <a:gd name="connsiteX1" fmla="*/ 752794 w 9124780"/>
              <a:gd name="connsiteY1" fmla="*/ 0 h 1035298"/>
              <a:gd name="connsiteX2" fmla="*/ 1231845 w 9124780"/>
              <a:gd name="connsiteY2" fmla="*/ 0 h 1035298"/>
              <a:gd name="connsiteX3" fmla="*/ 1710896 w 9124780"/>
              <a:gd name="connsiteY3" fmla="*/ 0 h 1035298"/>
              <a:gd name="connsiteX4" fmla="*/ 2372443 w 9124780"/>
              <a:gd name="connsiteY4" fmla="*/ 0 h 1035298"/>
              <a:gd name="connsiteX5" fmla="*/ 3125237 w 9124780"/>
              <a:gd name="connsiteY5" fmla="*/ 0 h 1035298"/>
              <a:gd name="connsiteX6" fmla="*/ 3421793 w 9124780"/>
              <a:gd name="connsiteY6" fmla="*/ 0 h 1035298"/>
              <a:gd name="connsiteX7" fmla="*/ 3809596 w 9124780"/>
              <a:gd name="connsiteY7" fmla="*/ 0 h 1035298"/>
              <a:gd name="connsiteX8" fmla="*/ 4106151 w 9124780"/>
              <a:gd name="connsiteY8" fmla="*/ 0 h 1035298"/>
              <a:gd name="connsiteX9" fmla="*/ 4767698 w 9124780"/>
              <a:gd name="connsiteY9" fmla="*/ 0 h 1035298"/>
              <a:gd name="connsiteX10" fmla="*/ 5429244 w 9124780"/>
              <a:gd name="connsiteY10" fmla="*/ 0 h 1035298"/>
              <a:gd name="connsiteX11" fmla="*/ 5725799 w 9124780"/>
              <a:gd name="connsiteY11" fmla="*/ 0 h 1035298"/>
              <a:gd name="connsiteX12" fmla="*/ 6022355 w 9124780"/>
              <a:gd name="connsiteY12" fmla="*/ 0 h 1035298"/>
              <a:gd name="connsiteX13" fmla="*/ 6318910 w 9124780"/>
              <a:gd name="connsiteY13" fmla="*/ 0 h 1035298"/>
              <a:gd name="connsiteX14" fmla="*/ 6980457 w 9124780"/>
              <a:gd name="connsiteY14" fmla="*/ 0 h 1035298"/>
              <a:gd name="connsiteX15" fmla="*/ 7733251 w 9124780"/>
              <a:gd name="connsiteY15" fmla="*/ 0 h 1035298"/>
              <a:gd name="connsiteX16" fmla="*/ 8303550 w 9124780"/>
              <a:gd name="connsiteY16" fmla="*/ 0 h 1035298"/>
              <a:gd name="connsiteX17" fmla="*/ 9124780 w 9124780"/>
              <a:gd name="connsiteY17" fmla="*/ 0 h 1035298"/>
              <a:gd name="connsiteX18" fmla="*/ 9124780 w 9124780"/>
              <a:gd name="connsiteY18" fmla="*/ 538355 h 1035298"/>
              <a:gd name="connsiteX19" fmla="*/ 9124780 w 9124780"/>
              <a:gd name="connsiteY19" fmla="*/ 1035298 h 1035298"/>
              <a:gd name="connsiteX20" fmla="*/ 8371986 w 9124780"/>
              <a:gd name="connsiteY20" fmla="*/ 1035298 h 1035298"/>
              <a:gd name="connsiteX21" fmla="*/ 7801687 w 9124780"/>
              <a:gd name="connsiteY21" fmla="*/ 1035298 h 1035298"/>
              <a:gd name="connsiteX22" fmla="*/ 7505132 w 9124780"/>
              <a:gd name="connsiteY22" fmla="*/ 1035298 h 1035298"/>
              <a:gd name="connsiteX23" fmla="*/ 6934833 w 9124780"/>
              <a:gd name="connsiteY23" fmla="*/ 1035298 h 1035298"/>
              <a:gd name="connsiteX24" fmla="*/ 6547030 w 9124780"/>
              <a:gd name="connsiteY24" fmla="*/ 1035298 h 1035298"/>
              <a:gd name="connsiteX25" fmla="*/ 5976731 w 9124780"/>
              <a:gd name="connsiteY25" fmla="*/ 1035298 h 1035298"/>
              <a:gd name="connsiteX26" fmla="*/ 5497680 w 9124780"/>
              <a:gd name="connsiteY26" fmla="*/ 1035298 h 1035298"/>
              <a:gd name="connsiteX27" fmla="*/ 5109877 w 9124780"/>
              <a:gd name="connsiteY27" fmla="*/ 1035298 h 1035298"/>
              <a:gd name="connsiteX28" fmla="*/ 4357082 w 9124780"/>
              <a:gd name="connsiteY28" fmla="*/ 1035298 h 1035298"/>
              <a:gd name="connsiteX29" fmla="*/ 3786784 w 9124780"/>
              <a:gd name="connsiteY29" fmla="*/ 1035298 h 1035298"/>
              <a:gd name="connsiteX30" fmla="*/ 3398981 w 9124780"/>
              <a:gd name="connsiteY30" fmla="*/ 1035298 h 1035298"/>
              <a:gd name="connsiteX31" fmla="*/ 3102425 w 9124780"/>
              <a:gd name="connsiteY31" fmla="*/ 1035298 h 1035298"/>
              <a:gd name="connsiteX32" fmla="*/ 2714622 w 9124780"/>
              <a:gd name="connsiteY32" fmla="*/ 1035298 h 1035298"/>
              <a:gd name="connsiteX33" fmla="*/ 2326819 w 9124780"/>
              <a:gd name="connsiteY33" fmla="*/ 1035298 h 1035298"/>
              <a:gd name="connsiteX34" fmla="*/ 2030264 w 9124780"/>
              <a:gd name="connsiteY34" fmla="*/ 1035298 h 1035298"/>
              <a:gd name="connsiteX35" fmla="*/ 1733708 w 9124780"/>
              <a:gd name="connsiteY35" fmla="*/ 1035298 h 1035298"/>
              <a:gd name="connsiteX36" fmla="*/ 980914 w 9124780"/>
              <a:gd name="connsiteY36" fmla="*/ 1035298 h 1035298"/>
              <a:gd name="connsiteX37" fmla="*/ 0 w 9124780"/>
              <a:gd name="connsiteY37" fmla="*/ 1035298 h 1035298"/>
              <a:gd name="connsiteX38" fmla="*/ 0 w 9124780"/>
              <a:gd name="connsiteY38" fmla="*/ 538355 h 1035298"/>
              <a:gd name="connsiteX39" fmla="*/ 0 w 9124780"/>
              <a:gd name="connsiteY39" fmla="*/ 0 h 103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9124780" h="1035298" fill="none" extrusionOk="0">
                <a:moveTo>
                  <a:pt x="0" y="0"/>
                </a:moveTo>
                <a:cubicBezTo>
                  <a:pt x="252653" y="-8465"/>
                  <a:pt x="514681" y="10902"/>
                  <a:pt x="752794" y="0"/>
                </a:cubicBezTo>
                <a:cubicBezTo>
                  <a:pt x="990907" y="-10902"/>
                  <a:pt x="1076763" y="9050"/>
                  <a:pt x="1231845" y="0"/>
                </a:cubicBezTo>
                <a:cubicBezTo>
                  <a:pt x="1386927" y="-9050"/>
                  <a:pt x="1581968" y="8211"/>
                  <a:pt x="1710896" y="0"/>
                </a:cubicBezTo>
                <a:cubicBezTo>
                  <a:pt x="1839824" y="-8211"/>
                  <a:pt x="2135209" y="38504"/>
                  <a:pt x="2372443" y="0"/>
                </a:cubicBezTo>
                <a:cubicBezTo>
                  <a:pt x="2609677" y="-38504"/>
                  <a:pt x="2927691" y="88608"/>
                  <a:pt x="3125237" y="0"/>
                </a:cubicBezTo>
                <a:cubicBezTo>
                  <a:pt x="3322783" y="-88608"/>
                  <a:pt x="3285712" y="9710"/>
                  <a:pt x="3421793" y="0"/>
                </a:cubicBezTo>
                <a:cubicBezTo>
                  <a:pt x="3557874" y="-9710"/>
                  <a:pt x="3638410" y="34813"/>
                  <a:pt x="3809596" y="0"/>
                </a:cubicBezTo>
                <a:cubicBezTo>
                  <a:pt x="3980782" y="-34813"/>
                  <a:pt x="4013068" y="33949"/>
                  <a:pt x="4106151" y="0"/>
                </a:cubicBezTo>
                <a:cubicBezTo>
                  <a:pt x="4199234" y="-33949"/>
                  <a:pt x="4567823" y="41966"/>
                  <a:pt x="4767698" y="0"/>
                </a:cubicBezTo>
                <a:cubicBezTo>
                  <a:pt x="4967573" y="-41966"/>
                  <a:pt x="5182056" y="37050"/>
                  <a:pt x="5429244" y="0"/>
                </a:cubicBezTo>
                <a:cubicBezTo>
                  <a:pt x="5676432" y="-37050"/>
                  <a:pt x="5583747" y="2725"/>
                  <a:pt x="5725799" y="0"/>
                </a:cubicBezTo>
                <a:cubicBezTo>
                  <a:pt x="5867852" y="-2725"/>
                  <a:pt x="5891007" y="2200"/>
                  <a:pt x="6022355" y="0"/>
                </a:cubicBezTo>
                <a:cubicBezTo>
                  <a:pt x="6153703" y="-2200"/>
                  <a:pt x="6254348" y="31178"/>
                  <a:pt x="6318910" y="0"/>
                </a:cubicBezTo>
                <a:cubicBezTo>
                  <a:pt x="6383472" y="-31178"/>
                  <a:pt x="6712738" y="21430"/>
                  <a:pt x="6980457" y="0"/>
                </a:cubicBezTo>
                <a:cubicBezTo>
                  <a:pt x="7248176" y="-21430"/>
                  <a:pt x="7506433" y="4516"/>
                  <a:pt x="7733251" y="0"/>
                </a:cubicBezTo>
                <a:cubicBezTo>
                  <a:pt x="7960069" y="-4516"/>
                  <a:pt x="8179614" y="60946"/>
                  <a:pt x="8303550" y="0"/>
                </a:cubicBezTo>
                <a:cubicBezTo>
                  <a:pt x="8427486" y="-60946"/>
                  <a:pt x="8911429" y="21816"/>
                  <a:pt x="9124780" y="0"/>
                </a:cubicBezTo>
                <a:cubicBezTo>
                  <a:pt x="9130419" y="208615"/>
                  <a:pt x="9093784" y="333625"/>
                  <a:pt x="9124780" y="538355"/>
                </a:cubicBezTo>
                <a:cubicBezTo>
                  <a:pt x="9155776" y="743086"/>
                  <a:pt x="9093168" y="903276"/>
                  <a:pt x="9124780" y="1035298"/>
                </a:cubicBezTo>
                <a:cubicBezTo>
                  <a:pt x="8855529" y="1039203"/>
                  <a:pt x="8633353" y="1000057"/>
                  <a:pt x="8371986" y="1035298"/>
                </a:cubicBezTo>
                <a:cubicBezTo>
                  <a:pt x="8110619" y="1070539"/>
                  <a:pt x="7915877" y="998425"/>
                  <a:pt x="7801687" y="1035298"/>
                </a:cubicBezTo>
                <a:cubicBezTo>
                  <a:pt x="7687497" y="1072171"/>
                  <a:pt x="7588464" y="1025035"/>
                  <a:pt x="7505132" y="1035298"/>
                </a:cubicBezTo>
                <a:cubicBezTo>
                  <a:pt x="7421800" y="1045561"/>
                  <a:pt x="7163134" y="988615"/>
                  <a:pt x="6934833" y="1035298"/>
                </a:cubicBezTo>
                <a:cubicBezTo>
                  <a:pt x="6706532" y="1081981"/>
                  <a:pt x="6728493" y="1029673"/>
                  <a:pt x="6547030" y="1035298"/>
                </a:cubicBezTo>
                <a:cubicBezTo>
                  <a:pt x="6365567" y="1040923"/>
                  <a:pt x="6094960" y="1013894"/>
                  <a:pt x="5976731" y="1035298"/>
                </a:cubicBezTo>
                <a:cubicBezTo>
                  <a:pt x="5858502" y="1056702"/>
                  <a:pt x="5612858" y="1026317"/>
                  <a:pt x="5497680" y="1035298"/>
                </a:cubicBezTo>
                <a:cubicBezTo>
                  <a:pt x="5382502" y="1044279"/>
                  <a:pt x="5295457" y="991973"/>
                  <a:pt x="5109877" y="1035298"/>
                </a:cubicBezTo>
                <a:cubicBezTo>
                  <a:pt x="4924297" y="1078623"/>
                  <a:pt x="4683454" y="964871"/>
                  <a:pt x="4357082" y="1035298"/>
                </a:cubicBezTo>
                <a:cubicBezTo>
                  <a:pt x="4030710" y="1105725"/>
                  <a:pt x="3911884" y="996148"/>
                  <a:pt x="3786784" y="1035298"/>
                </a:cubicBezTo>
                <a:cubicBezTo>
                  <a:pt x="3661684" y="1074448"/>
                  <a:pt x="3549179" y="1023516"/>
                  <a:pt x="3398981" y="1035298"/>
                </a:cubicBezTo>
                <a:cubicBezTo>
                  <a:pt x="3248783" y="1047080"/>
                  <a:pt x="3172216" y="1020350"/>
                  <a:pt x="3102425" y="1035298"/>
                </a:cubicBezTo>
                <a:cubicBezTo>
                  <a:pt x="3032634" y="1050246"/>
                  <a:pt x="2828372" y="1015534"/>
                  <a:pt x="2714622" y="1035298"/>
                </a:cubicBezTo>
                <a:cubicBezTo>
                  <a:pt x="2600872" y="1055062"/>
                  <a:pt x="2414215" y="1000834"/>
                  <a:pt x="2326819" y="1035298"/>
                </a:cubicBezTo>
                <a:cubicBezTo>
                  <a:pt x="2239423" y="1069762"/>
                  <a:pt x="2110454" y="1017934"/>
                  <a:pt x="2030264" y="1035298"/>
                </a:cubicBezTo>
                <a:cubicBezTo>
                  <a:pt x="1950074" y="1052662"/>
                  <a:pt x="1852022" y="1025061"/>
                  <a:pt x="1733708" y="1035298"/>
                </a:cubicBezTo>
                <a:cubicBezTo>
                  <a:pt x="1615394" y="1045535"/>
                  <a:pt x="1177369" y="955280"/>
                  <a:pt x="980914" y="1035298"/>
                </a:cubicBezTo>
                <a:cubicBezTo>
                  <a:pt x="784459" y="1115316"/>
                  <a:pt x="450321" y="956112"/>
                  <a:pt x="0" y="1035298"/>
                </a:cubicBezTo>
                <a:cubicBezTo>
                  <a:pt x="-52895" y="859533"/>
                  <a:pt x="9006" y="709411"/>
                  <a:pt x="0" y="538355"/>
                </a:cubicBezTo>
                <a:cubicBezTo>
                  <a:pt x="-9006" y="367299"/>
                  <a:pt x="7092" y="113986"/>
                  <a:pt x="0" y="0"/>
                </a:cubicBezTo>
                <a:close/>
              </a:path>
              <a:path w="9124780" h="1035298" stroke="0" extrusionOk="0">
                <a:moveTo>
                  <a:pt x="0" y="0"/>
                </a:moveTo>
                <a:cubicBezTo>
                  <a:pt x="344978" y="-20764"/>
                  <a:pt x="555233" y="67128"/>
                  <a:pt x="752794" y="0"/>
                </a:cubicBezTo>
                <a:cubicBezTo>
                  <a:pt x="950355" y="-67128"/>
                  <a:pt x="1037675" y="48347"/>
                  <a:pt x="1231845" y="0"/>
                </a:cubicBezTo>
                <a:cubicBezTo>
                  <a:pt x="1426015" y="-48347"/>
                  <a:pt x="1723283" y="22383"/>
                  <a:pt x="1984640" y="0"/>
                </a:cubicBezTo>
                <a:cubicBezTo>
                  <a:pt x="2245998" y="-22383"/>
                  <a:pt x="2399855" y="20399"/>
                  <a:pt x="2646186" y="0"/>
                </a:cubicBezTo>
                <a:cubicBezTo>
                  <a:pt x="2892517" y="-20399"/>
                  <a:pt x="2824393" y="152"/>
                  <a:pt x="2942742" y="0"/>
                </a:cubicBezTo>
                <a:cubicBezTo>
                  <a:pt x="3061091" y="-152"/>
                  <a:pt x="3484663" y="74080"/>
                  <a:pt x="3695536" y="0"/>
                </a:cubicBezTo>
                <a:cubicBezTo>
                  <a:pt x="3906409" y="-74080"/>
                  <a:pt x="4205451" y="32687"/>
                  <a:pt x="4448330" y="0"/>
                </a:cubicBezTo>
                <a:cubicBezTo>
                  <a:pt x="4691209" y="-32687"/>
                  <a:pt x="5010372" y="47050"/>
                  <a:pt x="5201125" y="0"/>
                </a:cubicBezTo>
                <a:cubicBezTo>
                  <a:pt x="5391879" y="-47050"/>
                  <a:pt x="5466109" y="23984"/>
                  <a:pt x="5588928" y="0"/>
                </a:cubicBezTo>
                <a:cubicBezTo>
                  <a:pt x="5711747" y="-23984"/>
                  <a:pt x="5948962" y="8486"/>
                  <a:pt x="6250474" y="0"/>
                </a:cubicBezTo>
                <a:cubicBezTo>
                  <a:pt x="6551986" y="-8486"/>
                  <a:pt x="6458476" y="29837"/>
                  <a:pt x="6547030" y="0"/>
                </a:cubicBezTo>
                <a:cubicBezTo>
                  <a:pt x="6635584" y="-29837"/>
                  <a:pt x="6834363" y="39952"/>
                  <a:pt x="7026081" y="0"/>
                </a:cubicBezTo>
                <a:cubicBezTo>
                  <a:pt x="7217799" y="-39952"/>
                  <a:pt x="7296028" y="10979"/>
                  <a:pt x="7413884" y="0"/>
                </a:cubicBezTo>
                <a:cubicBezTo>
                  <a:pt x="7531740" y="-10979"/>
                  <a:pt x="8007652" y="8288"/>
                  <a:pt x="8166678" y="0"/>
                </a:cubicBezTo>
                <a:cubicBezTo>
                  <a:pt x="8325704" y="-8288"/>
                  <a:pt x="8723101" y="24496"/>
                  <a:pt x="9124780" y="0"/>
                </a:cubicBezTo>
                <a:cubicBezTo>
                  <a:pt x="9136774" y="175026"/>
                  <a:pt x="9082548" y="283045"/>
                  <a:pt x="9124780" y="528002"/>
                </a:cubicBezTo>
                <a:cubicBezTo>
                  <a:pt x="9167012" y="772959"/>
                  <a:pt x="9098240" y="865770"/>
                  <a:pt x="9124780" y="1035298"/>
                </a:cubicBezTo>
                <a:cubicBezTo>
                  <a:pt x="8922462" y="1060464"/>
                  <a:pt x="8834294" y="1032266"/>
                  <a:pt x="8645729" y="1035298"/>
                </a:cubicBezTo>
                <a:cubicBezTo>
                  <a:pt x="8457164" y="1038330"/>
                  <a:pt x="8456571" y="1027718"/>
                  <a:pt x="8349174" y="1035298"/>
                </a:cubicBezTo>
                <a:cubicBezTo>
                  <a:pt x="8241777" y="1042878"/>
                  <a:pt x="8002206" y="1005763"/>
                  <a:pt x="7870123" y="1035298"/>
                </a:cubicBezTo>
                <a:cubicBezTo>
                  <a:pt x="7738040" y="1064833"/>
                  <a:pt x="7435568" y="1028977"/>
                  <a:pt x="7299824" y="1035298"/>
                </a:cubicBezTo>
                <a:cubicBezTo>
                  <a:pt x="7164080" y="1041619"/>
                  <a:pt x="6908432" y="1002059"/>
                  <a:pt x="6729525" y="1035298"/>
                </a:cubicBezTo>
                <a:cubicBezTo>
                  <a:pt x="6550618" y="1068537"/>
                  <a:pt x="6455335" y="1009804"/>
                  <a:pt x="6250474" y="1035298"/>
                </a:cubicBezTo>
                <a:cubicBezTo>
                  <a:pt x="6045613" y="1060792"/>
                  <a:pt x="5930421" y="1000694"/>
                  <a:pt x="5680176" y="1035298"/>
                </a:cubicBezTo>
                <a:cubicBezTo>
                  <a:pt x="5429931" y="1069902"/>
                  <a:pt x="5306031" y="967657"/>
                  <a:pt x="5109877" y="1035298"/>
                </a:cubicBezTo>
                <a:cubicBezTo>
                  <a:pt x="4913723" y="1102939"/>
                  <a:pt x="4675859" y="995893"/>
                  <a:pt x="4539578" y="1035298"/>
                </a:cubicBezTo>
                <a:cubicBezTo>
                  <a:pt x="4403297" y="1074703"/>
                  <a:pt x="4019567" y="1013484"/>
                  <a:pt x="3786784" y="1035298"/>
                </a:cubicBezTo>
                <a:cubicBezTo>
                  <a:pt x="3554001" y="1057112"/>
                  <a:pt x="3433337" y="1024956"/>
                  <a:pt x="3307733" y="1035298"/>
                </a:cubicBezTo>
                <a:cubicBezTo>
                  <a:pt x="3182129" y="1045640"/>
                  <a:pt x="2950735" y="996964"/>
                  <a:pt x="2737434" y="1035298"/>
                </a:cubicBezTo>
                <a:cubicBezTo>
                  <a:pt x="2524133" y="1073632"/>
                  <a:pt x="2315494" y="968099"/>
                  <a:pt x="2075887" y="1035298"/>
                </a:cubicBezTo>
                <a:cubicBezTo>
                  <a:pt x="1836280" y="1102497"/>
                  <a:pt x="1513324" y="956151"/>
                  <a:pt x="1323093" y="1035298"/>
                </a:cubicBezTo>
                <a:cubicBezTo>
                  <a:pt x="1132862" y="1114445"/>
                  <a:pt x="1082502" y="1012742"/>
                  <a:pt x="844042" y="1035298"/>
                </a:cubicBezTo>
                <a:cubicBezTo>
                  <a:pt x="605582" y="1057854"/>
                  <a:pt x="195520" y="988523"/>
                  <a:pt x="0" y="1035298"/>
                </a:cubicBezTo>
                <a:cubicBezTo>
                  <a:pt x="-52321" y="909275"/>
                  <a:pt x="61569" y="652009"/>
                  <a:pt x="0" y="496943"/>
                </a:cubicBezTo>
                <a:cubicBezTo>
                  <a:pt x="-61569" y="341878"/>
                  <a:pt x="4429" y="143668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2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41541228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latin typeface="Algerian" panose="04020705040A02060702" pitchFamily="82" charset="0"/>
              </a:rPr>
              <a:t>MAC in Database Management Systems (DBMS)</a:t>
            </a:r>
            <a:endParaRPr lang="en-IN" sz="3600" b="1" dirty="0">
              <a:latin typeface="Algerian" panose="04020705040A02060702" pitchFamily="82" charset="0"/>
            </a:endParaRP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22769A7B-895E-EAC9-A807-725F1558B937}"/>
              </a:ext>
            </a:extLst>
          </p:cNvPr>
          <p:cNvSpPr/>
          <p:nvPr/>
        </p:nvSpPr>
        <p:spPr>
          <a:xfrm>
            <a:off x="773468" y="1733555"/>
            <a:ext cx="6242181" cy="4732946"/>
          </a:xfrm>
          <a:prstGeom prst="wedgeRoundRectCallout">
            <a:avLst>
              <a:gd name="adj1" fmla="val -21753"/>
              <a:gd name="adj2" fmla="val 47497"/>
              <a:gd name="adj3" fmla="val 16667"/>
            </a:avLst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b="1" u="sng" dirty="0">
                <a:highlight>
                  <a:srgbClr val="00FFFF"/>
                </a:highlight>
                <a:latin typeface="Arial Rounded MT Bold" panose="020F0704030504030204" pitchFamily="34" charset="0"/>
              </a:rPr>
              <a:t>How MAC is Implemented in DBMS:</a:t>
            </a:r>
          </a:p>
          <a:p>
            <a:pPr marL="800100" lvl="1" indent="-342900" algn="just">
              <a:buFont typeface="Wingdings" panose="05000000000000000000" pitchFamily="2" charset="2"/>
              <a:buChar char="v"/>
            </a:pPr>
            <a:r>
              <a:rPr lang="en-US" dirty="0">
                <a:latin typeface="Arial Rounded MT Bold" panose="020F0704030504030204" pitchFamily="34" charset="0"/>
              </a:rPr>
              <a:t>Security labels are assigned to database objects (tables, rows, columns).</a:t>
            </a:r>
          </a:p>
          <a:p>
            <a:pPr marL="800100" lvl="1" indent="-342900" algn="just">
              <a:buFont typeface="Wingdings" panose="05000000000000000000" pitchFamily="2" charset="2"/>
              <a:buChar char="v"/>
            </a:pPr>
            <a:r>
              <a:rPr lang="en-US" dirty="0">
                <a:latin typeface="Arial Rounded MT Bold" panose="020F0704030504030204" pitchFamily="34" charset="0"/>
              </a:rPr>
              <a:t>Users are granted access based on their clearance levels.</a:t>
            </a:r>
          </a:p>
          <a:p>
            <a:pPr marL="800100" lvl="1" indent="-342900" algn="just">
              <a:buFont typeface="Wingdings" panose="05000000000000000000" pitchFamily="2" charset="2"/>
              <a:buChar char="v"/>
            </a:pPr>
            <a:endParaRPr lang="en-US" b="1" dirty="0">
              <a:latin typeface="Arial Rounded MT Bold" panose="020F070403050403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b="1" u="sng" dirty="0">
                <a:highlight>
                  <a:srgbClr val="00FFFF"/>
                </a:highlight>
                <a:latin typeface="Arial Rounded MT Bold" panose="020F0704030504030204" pitchFamily="34" charset="0"/>
              </a:rPr>
              <a:t>Example:</a:t>
            </a:r>
          </a:p>
          <a:p>
            <a:pPr marL="800100" lvl="1" indent="-342900" algn="just">
              <a:buFont typeface="Wingdings" panose="05000000000000000000" pitchFamily="2" charset="2"/>
              <a:buChar char="v"/>
            </a:pPr>
            <a:r>
              <a:rPr lang="en-US" dirty="0">
                <a:latin typeface="Arial Rounded MT Bold" panose="020F0704030504030204" pitchFamily="34" charset="0"/>
              </a:rPr>
              <a:t>A table containing employee salaries is labeled "confidential."</a:t>
            </a:r>
          </a:p>
          <a:p>
            <a:pPr marL="800100" lvl="1" indent="-342900" algn="just">
              <a:buFont typeface="Wingdings" panose="05000000000000000000" pitchFamily="2" charset="2"/>
              <a:buChar char="v"/>
            </a:pPr>
            <a:r>
              <a:rPr lang="en-US" dirty="0">
                <a:latin typeface="Arial Rounded MT Bold" panose="020F0704030504030204" pitchFamily="34" charset="0"/>
              </a:rPr>
              <a:t>Only users with "confidential" or higher clearance can access it.</a:t>
            </a:r>
          </a:p>
          <a:p>
            <a:pPr marL="800100" lvl="1" indent="-342900" algn="just">
              <a:buFont typeface="Wingdings" panose="05000000000000000000" pitchFamily="2" charset="2"/>
              <a:buChar char="v"/>
            </a:pPr>
            <a:endParaRPr lang="en-US" b="1" dirty="0">
              <a:latin typeface="Arial Rounded MT Bold" panose="020F070403050403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b="1" u="sng" dirty="0">
                <a:highlight>
                  <a:srgbClr val="00FFFF"/>
                </a:highlight>
                <a:latin typeface="Arial Rounded MT Bold" panose="020F0704030504030204" pitchFamily="34" charset="0"/>
              </a:rPr>
              <a:t>Benefits:</a:t>
            </a:r>
          </a:p>
          <a:p>
            <a:pPr marL="800100" lvl="1" indent="-342900" algn="just">
              <a:buFont typeface="Wingdings" panose="05000000000000000000" pitchFamily="2" charset="2"/>
              <a:buChar char="v"/>
            </a:pPr>
            <a:r>
              <a:rPr lang="en-US" dirty="0">
                <a:latin typeface="Arial Rounded MT Bold" panose="020F0704030504030204" pitchFamily="34" charset="0"/>
              </a:rPr>
              <a:t>Protects sensitive data in multi-user environments.</a:t>
            </a:r>
          </a:p>
          <a:p>
            <a:pPr marL="800100" lvl="1" indent="-342900" algn="just">
              <a:buFont typeface="Wingdings" panose="05000000000000000000" pitchFamily="2" charset="2"/>
              <a:buChar char="v"/>
            </a:pPr>
            <a:r>
              <a:rPr lang="en-US" dirty="0">
                <a:latin typeface="Arial Rounded MT Bold" panose="020F0704030504030204" pitchFamily="34" charset="0"/>
              </a:rPr>
              <a:t>Ensures data integrity and confidentiality.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6386B1-4F31-3167-2F04-1BB260DC97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1" t="4110" r="2132" b="2720"/>
          <a:stretch/>
        </p:blipFill>
        <p:spPr>
          <a:xfrm>
            <a:off x="7101374" y="1847365"/>
            <a:ext cx="4728676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0274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188</TotalTime>
  <Words>799</Words>
  <Application>Microsoft Office PowerPoint</Application>
  <PresentationFormat>Widescreen</PresentationFormat>
  <Paragraphs>115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Algerian</vt:lpstr>
      <vt:lpstr>Arial</vt:lpstr>
      <vt:lpstr>Arial Black</vt:lpstr>
      <vt:lpstr>Arial Rounded MT Bold</vt:lpstr>
      <vt:lpstr>Calibri</vt:lpstr>
      <vt:lpstr>Franklin Gothic Book</vt:lpstr>
      <vt:lpstr>Wingdings</vt:lpstr>
      <vt:lpstr>Crop</vt:lpstr>
      <vt:lpstr>PowerPoint Presentation</vt:lpstr>
      <vt:lpstr>PowerPoint Presentation</vt:lpstr>
      <vt:lpstr>PowerPoint Presentation</vt:lpstr>
      <vt:lpstr>PowerPoint Presentation</vt:lpstr>
      <vt:lpstr>Key Features of MAC</vt:lpstr>
      <vt:lpstr>PowerPoint Presentation</vt:lpstr>
      <vt:lpstr>PowerPoint Presentation</vt:lpstr>
      <vt:lpstr>PowerPoint Presentation</vt:lpstr>
      <vt:lpstr>PowerPoint Presentation</vt:lpstr>
      <vt:lpstr>Real-World Applications</vt:lpstr>
      <vt:lpstr>Conclusion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Abhirup Bag</dc:creator>
  <cp:lastModifiedBy>Abhirup Bag</cp:lastModifiedBy>
  <cp:revision>1</cp:revision>
  <dcterms:created xsi:type="dcterms:W3CDTF">2025-02-23T19:16:55Z</dcterms:created>
  <dcterms:modified xsi:type="dcterms:W3CDTF">2025-02-23T22:25:52Z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